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1"/>
  </p:notesMasterIdLst>
  <p:handoutMasterIdLst>
    <p:handoutMasterId r:id="rId32"/>
  </p:handoutMasterIdLst>
  <p:sldIdLst>
    <p:sldId id="902" r:id="rId2"/>
    <p:sldId id="907" r:id="rId3"/>
    <p:sldId id="908" r:id="rId4"/>
    <p:sldId id="910" r:id="rId5"/>
    <p:sldId id="911" r:id="rId6"/>
    <p:sldId id="913" r:id="rId7"/>
    <p:sldId id="914" r:id="rId8"/>
    <p:sldId id="915" r:id="rId9"/>
    <p:sldId id="921" r:id="rId10"/>
    <p:sldId id="919" r:id="rId11"/>
    <p:sldId id="924" r:id="rId12"/>
    <p:sldId id="934" r:id="rId13"/>
    <p:sldId id="935" r:id="rId14"/>
    <p:sldId id="939" r:id="rId15"/>
    <p:sldId id="941" r:id="rId16"/>
    <p:sldId id="258" r:id="rId17"/>
    <p:sldId id="265" r:id="rId18"/>
    <p:sldId id="959" r:id="rId19"/>
    <p:sldId id="960" r:id="rId20"/>
    <p:sldId id="948" r:id="rId21"/>
    <p:sldId id="949" r:id="rId22"/>
    <p:sldId id="950" r:id="rId23"/>
    <p:sldId id="896" r:id="rId24"/>
    <p:sldId id="261" r:id="rId25"/>
    <p:sldId id="930" r:id="rId26"/>
    <p:sldId id="958" r:id="rId27"/>
    <p:sldId id="262" r:id="rId28"/>
    <p:sldId id="263" r:id="rId29"/>
    <p:sldId id="962" r:id="rId3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7"/>
  </p:normalViewPr>
  <p:slideViewPr>
    <p:cSldViewPr>
      <p:cViewPr varScale="1">
        <p:scale>
          <a:sx n="128" d="100"/>
          <a:sy n="128" d="100"/>
        </p:scale>
        <p:origin x="1128" y="11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75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41A7A6-F48E-2E40-89D9-05FA36756693}" type="datetimeFigureOut">
              <a:rPr lang="nl-NL" smtClean="0"/>
              <a:pPr/>
              <a:t>12-9-2021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308473-6E2D-104A-9054-4BFDDB88FB08}" type="slidenum">
              <a:rPr lang="nl-NL" smtClean="0"/>
              <a:pPr/>
              <a:t>‹nr.›</a:t>
            </a:fld>
            <a:endParaRPr lang="nl-NL"/>
          </a:p>
        </p:txBody>
      </p:sp>
    </p:spTree>
    <p:extLst>
      <p:ext uri="{BB962C8B-B14F-4D97-AF65-F5344CB8AC3E}">
        <p14:creationId xmlns:p14="http://schemas.microsoft.com/office/powerpoint/2010/main" val="22434093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D4A51-05CC-4A86-9F43-0796A3B4BC60}" type="datetimeFigureOut">
              <a:rPr lang="nl-NL" smtClean="0"/>
              <a:pPr/>
              <a:t>12-9-2021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2462E-5353-4093-8639-F83B6D4B3CAC}" type="slidenum">
              <a:rPr lang="nl-NL" smtClean="0"/>
              <a:pPr/>
              <a:t>‹nr.›</a:t>
            </a:fld>
            <a:endParaRPr lang="nl-NL"/>
          </a:p>
        </p:txBody>
      </p:sp>
    </p:spTree>
    <p:extLst>
      <p:ext uri="{BB962C8B-B14F-4D97-AF65-F5344CB8AC3E}">
        <p14:creationId xmlns:p14="http://schemas.microsoft.com/office/powerpoint/2010/main" val="35121438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a:ln/>
        </p:spPr>
      </p:sp>
      <p:sp>
        <p:nvSpPr>
          <p:cNvPr id="64515" name="Tijdelijke aanduiding voor notities 2"/>
          <p:cNvSpPr>
            <a:spLocks noGrp="1"/>
          </p:cNvSpPr>
          <p:nvPr>
            <p:ph type="body" idx="1"/>
          </p:nvPr>
        </p:nvSpPr>
        <p:spPr>
          <a:noFill/>
          <a:ln/>
        </p:spPr>
        <p:txBody>
          <a:bodyPr/>
          <a:lstStyle/>
          <a:p>
            <a:pPr eaLnBrk="1" hangingPunct="1"/>
            <a:r>
              <a:rPr lang="nl-NL" dirty="0" err="1"/>
              <a:t>Hyperlipidemie</a:t>
            </a:r>
            <a:r>
              <a:rPr lang="nl-NL" dirty="0"/>
              <a:t>:deels veroorzaakt door verlaagde plasma </a:t>
            </a:r>
            <a:r>
              <a:rPr lang="nl-NL" dirty="0" err="1"/>
              <a:t>oncotische</a:t>
            </a:r>
            <a:r>
              <a:rPr lang="nl-NL" dirty="0"/>
              <a:t> druk, stimuleert in lever </a:t>
            </a:r>
            <a:r>
              <a:rPr lang="nl-NL" dirty="0" err="1"/>
              <a:t>apolipoproteine</a:t>
            </a:r>
            <a:r>
              <a:rPr lang="nl-NL" dirty="0"/>
              <a:t> B gentranscriptie. Verhoging van</a:t>
            </a:r>
            <a:r>
              <a:rPr lang="nl-NL" baseline="0" dirty="0"/>
              <a:t> plasma </a:t>
            </a:r>
            <a:r>
              <a:rPr lang="nl-NL" baseline="0" dirty="0" err="1"/>
              <a:t>oncotische</a:t>
            </a:r>
            <a:r>
              <a:rPr lang="nl-NL" baseline="0" dirty="0"/>
              <a:t> druk met albumine of </a:t>
            </a:r>
            <a:r>
              <a:rPr lang="nl-NL" baseline="0" dirty="0" err="1"/>
              <a:t>dextranen</a:t>
            </a:r>
            <a:r>
              <a:rPr lang="nl-NL" baseline="0" dirty="0"/>
              <a:t> zorgt voor verlaging </a:t>
            </a:r>
            <a:r>
              <a:rPr lang="nl-NL" baseline="0" dirty="0" err="1"/>
              <a:t>lipidelevels</a:t>
            </a:r>
            <a:r>
              <a:rPr lang="nl-NL" baseline="0" dirty="0"/>
              <a:t> bij </a:t>
            </a:r>
            <a:r>
              <a:rPr lang="nl-NL" baseline="0" dirty="0" err="1"/>
              <a:t>nefrotische</a:t>
            </a:r>
            <a:r>
              <a:rPr lang="nl-NL" baseline="0" dirty="0"/>
              <a:t> </a:t>
            </a:r>
            <a:r>
              <a:rPr lang="nl-NL" baseline="0" dirty="0" err="1"/>
              <a:t>patienten</a:t>
            </a:r>
            <a:r>
              <a:rPr lang="nl-NL" baseline="0" dirty="0"/>
              <a:t>. Precieze mechanisme onbekend.</a:t>
            </a:r>
          </a:p>
          <a:p>
            <a:pPr eaLnBrk="1" hangingPunct="1"/>
            <a:endParaRPr lang="nl-NL" baseline="0" dirty="0"/>
          </a:p>
          <a:p>
            <a:pPr eaLnBrk="1" hangingPunct="1"/>
            <a:r>
              <a:rPr lang="nl-NL" dirty="0" err="1"/>
              <a:t>Hypercholesterolemie</a:t>
            </a:r>
            <a:r>
              <a:rPr lang="nl-NL" dirty="0"/>
              <a:t>: verhoogde synthese </a:t>
            </a:r>
            <a:r>
              <a:rPr lang="nl-NL" dirty="0" err="1"/>
              <a:t>lipoproteine</a:t>
            </a:r>
            <a:r>
              <a:rPr lang="nl-NL" dirty="0"/>
              <a:t> B bevattende </a:t>
            </a:r>
            <a:r>
              <a:rPr lang="nl-NL" dirty="0" err="1"/>
              <a:t>lipoproteinen</a:t>
            </a:r>
            <a:r>
              <a:rPr lang="nl-NL" dirty="0"/>
              <a:t> en cholesterol. Hierbij ook verminderde</a:t>
            </a:r>
            <a:r>
              <a:rPr lang="nl-NL" baseline="0" dirty="0"/>
              <a:t> afbraak </a:t>
            </a:r>
            <a:r>
              <a:rPr lang="nl-NL" baseline="0" dirty="0" err="1"/>
              <a:t>agv</a:t>
            </a:r>
            <a:r>
              <a:rPr lang="nl-NL" baseline="0" dirty="0"/>
              <a:t> verminderde </a:t>
            </a:r>
            <a:r>
              <a:rPr lang="nl-NL" baseline="0" dirty="0" err="1"/>
              <a:t>delipidatie</a:t>
            </a:r>
            <a:r>
              <a:rPr lang="nl-NL" baseline="0" dirty="0"/>
              <a:t>, verminderd LDL </a:t>
            </a:r>
            <a:r>
              <a:rPr lang="nl-NL" baseline="0" dirty="0" err="1"/>
              <a:t>katabolisme</a:t>
            </a:r>
            <a:r>
              <a:rPr lang="nl-NL" baseline="0" dirty="0"/>
              <a:t>. </a:t>
            </a:r>
            <a:r>
              <a:rPr lang="nl-NL" baseline="0" dirty="0" err="1"/>
              <a:t>Nefrotische</a:t>
            </a:r>
            <a:r>
              <a:rPr lang="nl-NL" baseline="0" dirty="0"/>
              <a:t> ratten significante afname van </a:t>
            </a:r>
            <a:r>
              <a:rPr lang="nl-NL" baseline="0" dirty="0" err="1"/>
              <a:t>apolipoproteine</a:t>
            </a:r>
            <a:r>
              <a:rPr lang="nl-NL" baseline="0" dirty="0"/>
              <a:t> receptoren in bijna alle weefsels </a:t>
            </a:r>
            <a:r>
              <a:rPr lang="nl-NL" baseline="0" dirty="0" err="1"/>
              <a:t>vgl</a:t>
            </a:r>
            <a:r>
              <a:rPr lang="nl-NL" baseline="0" dirty="0"/>
              <a:t> met normale controles en </a:t>
            </a:r>
            <a:r>
              <a:rPr lang="nl-NL" baseline="0" dirty="0" err="1"/>
              <a:t>analbumineische</a:t>
            </a:r>
            <a:r>
              <a:rPr lang="nl-NL" baseline="0" dirty="0"/>
              <a:t> ratten</a:t>
            </a:r>
            <a:endParaRPr lang="nl-NL" dirty="0"/>
          </a:p>
          <a:p>
            <a:pPr eaLnBrk="1" hangingPunct="1"/>
            <a:endParaRPr lang="nl-NL" baseline="0" dirty="0"/>
          </a:p>
          <a:p>
            <a:pPr eaLnBrk="1" hangingPunct="1"/>
            <a:r>
              <a:rPr lang="nl-NL" baseline="0" dirty="0"/>
              <a:t> </a:t>
            </a:r>
            <a:r>
              <a:rPr lang="nl-NL" baseline="0" dirty="0" err="1"/>
              <a:t>hypertriglyceridemie</a:t>
            </a:r>
            <a:r>
              <a:rPr lang="nl-NL" baseline="0" dirty="0"/>
              <a:t>: met name verminderd metabolisme en niet synthese</a:t>
            </a:r>
            <a:endParaRPr lang="nl-NL" dirty="0"/>
          </a:p>
        </p:txBody>
      </p:sp>
      <p:sp>
        <p:nvSpPr>
          <p:cNvPr id="64516" name="Tijdelijke aanduiding voor dianummer 3"/>
          <p:cNvSpPr>
            <a:spLocks noGrp="1"/>
          </p:cNvSpPr>
          <p:nvPr>
            <p:ph type="sldNum" sz="quarter" idx="5"/>
          </p:nvPr>
        </p:nvSpPr>
        <p:spPr>
          <a:noFill/>
        </p:spPr>
        <p:txBody>
          <a:bodyPr/>
          <a:lstStyle/>
          <a:p>
            <a:fld id="{AFFDA38E-E669-4474-B399-9D9ED9810AF2}" type="slidenum">
              <a:rPr lang="nl-NL" smtClean="0"/>
              <a:pPr/>
              <a:t>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a:ln/>
        </p:spPr>
      </p:sp>
      <p:sp>
        <p:nvSpPr>
          <p:cNvPr id="64515" name="Tijdelijke aanduiding voor notities 2"/>
          <p:cNvSpPr>
            <a:spLocks noGrp="1"/>
          </p:cNvSpPr>
          <p:nvPr>
            <p:ph type="body" idx="1"/>
          </p:nvPr>
        </p:nvSpPr>
        <p:spPr>
          <a:noFill/>
          <a:ln/>
        </p:spPr>
        <p:txBody>
          <a:bodyPr/>
          <a:lstStyle/>
          <a:p>
            <a:pPr eaLnBrk="1" hangingPunct="1"/>
            <a:endParaRPr lang="nl-NL"/>
          </a:p>
        </p:txBody>
      </p:sp>
      <p:sp>
        <p:nvSpPr>
          <p:cNvPr id="64516" name="Tijdelijke aanduiding voor dianummer 3"/>
          <p:cNvSpPr>
            <a:spLocks noGrp="1"/>
          </p:cNvSpPr>
          <p:nvPr>
            <p:ph type="sldNum" sz="quarter" idx="5"/>
          </p:nvPr>
        </p:nvSpPr>
        <p:spPr>
          <a:noFill/>
        </p:spPr>
        <p:txBody>
          <a:bodyPr/>
          <a:lstStyle/>
          <a:p>
            <a:fld id="{AFFDA38E-E669-4474-B399-9D9ED9810AF2}" type="slidenum">
              <a:rPr lang="nl-NL" smtClean="0"/>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a:ln/>
        </p:spPr>
      </p:sp>
      <p:sp>
        <p:nvSpPr>
          <p:cNvPr id="43011" name="Tijdelijke aanduiding voor notities 2"/>
          <p:cNvSpPr>
            <a:spLocks noGrp="1"/>
          </p:cNvSpPr>
          <p:nvPr>
            <p:ph type="body" idx="1"/>
          </p:nvPr>
        </p:nvSpPr>
        <p:spPr>
          <a:noFill/>
          <a:ln/>
        </p:spPr>
        <p:txBody>
          <a:bodyPr/>
          <a:lstStyle/>
          <a:p>
            <a:pPr eaLnBrk="1" hangingPunct="1"/>
            <a:endParaRPr lang="nl-NL"/>
          </a:p>
        </p:txBody>
      </p:sp>
      <p:sp>
        <p:nvSpPr>
          <p:cNvPr id="43012" name="Tijdelijke aanduiding voor dianummer 3"/>
          <p:cNvSpPr>
            <a:spLocks noGrp="1"/>
          </p:cNvSpPr>
          <p:nvPr>
            <p:ph type="sldNum" sz="quarter" idx="5"/>
          </p:nvPr>
        </p:nvSpPr>
        <p:spPr>
          <a:noFill/>
        </p:spPr>
        <p:txBody>
          <a:bodyPr/>
          <a:lstStyle/>
          <a:p>
            <a:fld id="{B8293E8D-E60A-444C-A5B7-D27887AAB891}" type="slidenum">
              <a:rPr lang="nl-NL" smtClean="0"/>
              <a:pPr/>
              <a:t>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nl-NL" dirty="0" err="1"/>
              <a:t>Niervene</a:t>
            </a:r>
            <a:r>
              <a:rPr lang="nl-NL" dirty="0"/>
              <a:t> trombose: flank pijn, hematurie, LDH </a:t>
            </a:r>
            <a:r>
              <a:rPr lang="nl-NL" dirty="0" err="1"/>
              <a:t>stijging-</a:t>
            </a:r>
            <a:r>
              <a:rPr lang="nl-NL" dirty="0"/>
              <a:t>&gt; spiraal CT</a:t>
            </a:r>
          </a:p>
          <a:p>
            <a:r>
              <a:rPr lang="nl-NL" dirty="0"/>
              <a:t>&gt;0.2 verlies van grootte selectiviteit (</a:t>
            </a:r>
            <a:r>
              <a:rPr lang="nl-NL" dirty="0" err="1"/>
              <a:t>aselectieve</a:t>
            </a:r>
            <a:r>
              <a:rPr lang="nl-NL" dirty="0"/>
              <a:t> proteïnurie)</a:t>
            </a:r>
          </a:p>
          <a:p>
            <a:r>
              <a:rPr lang="nl-NL" dirty="0"/>
              <a:t>&lt;0.2 verlies van </a:t>
            </a:r>
            <a:r>
              <a:rPr lang="nl-NL" dirty="0" err="1"/>
              <a:t>ladings</a:t>
            </a:r>
            <a:r>
              <a:rPr lang="nl-NL" dirty="0"/>
              <a:t> selectiviteit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ln/>
        </p:spPr>
      </p:sp>
      <p:sp>
        <p:nvSpPr>
          <p:cNvPr id="67587" name="Tijdelijke aanduiding voor notities 2"/>
          <p:cNvSpPr>
            <a:spLocks noGrp="1"/>
          </p:cNvSpPr>
          <p:nvPr>
            <p:ph type="body" idx="1"/>
          </p:nvPr>
        </p:nvSpPr>
        <p:spPr>
          <a:noFill/>
          <a:ln/>
        </p:spPr>
        <p:txBody>
          <a:bodyPr/>
          <a:lstStyle/>
          <a:p>
            <a:pPr eaLnBrk="1" hangingPunct="1"/>
            <a:endParaRPr lang="nl-NL"/>
          </a:p>
        </p:txBody>
      </p:sp>
      <p:sp>
        <p:nvSpPr>
          <p:cNvPr id="67588" name="Tijdelijke aanduiding voor dianummer 3"/>
          <p:cNvSpPr>
            <a:spLocks noGrp="1"/>
          </p:cNvSpPr>
          <p:nvPr>
            <p:ph type="sldNum" sz="quarter" idx="5"/>
          </p:nvPr>
        </p:nvSpPr>
        <p:spPr>
          <a:noFill/>
        </p:spPr>
        <p:txBody>
          <a:bodyPr/>
          <a:lstStyle/>
          <a:p>
            <a:fld id="{A0EDC1FF-8C66-45EA-A1D6-43216A227AD1}" type="slidenum">
              <a:rPr lang="nl-NL" smtClean="0"/>
              <a:pPr/>
              <a:t>13</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jdelijke aanduiding voor dia-afbeelding 1"/>
          <p:cNvSpPr>
            <a:spLocks noGrp="1" noRot="1" noChangeAspect="1" noTextEdit="1"/>
          </p:cNvSpPr>
          <p:nvPr>
            <p:ph type="sldImg"/>
          </p:nvPr>
        </p:nvSpPr>
        <p:spPr>
          <a:ln/>
        </p:spPr>
      </p:sp>
      <p:sp>
        <p:nvSpPr>
          <p:cNvPr id="67587" name="Tijdelijke aanduiding voor notities 2"/>
          <p:cNvSpPr>
            <a:spLocks noGrp="1"/>
          </p:cNvSpPr>
          <p:nvPr>
            <p:ph type="body" idx="1"/>
          </p:nvPr>
        </p:nvSpPr>
        <p:spPr>
          <a:noFill/>
          <a:ln/>
        </p:spPr>
        <p:txBody>
          <a:bodyPr/>
          <a:lstStyle/>
          <a:p>
            <a:pPr eaLnBrk="1" hangingPunct="1"/>
            <a:endParaRPr lang="nl-NL"/>
          </a:p>
        </p:txBody>
      </p:sp>
      <p:sp>
        <p:nvSpPr>
          <p:cNvPr id="67588" name="Tijdelijke aanduiding voor dianummer 3"/>
          <p:cNvSpPr>
            <a:spLocks noGrp="1"/>
          </p:cNvSpPr>
          <p:nvPr>
            <p:ph type="sldNum" sz="quarter" idx="5"/>
          </p:nvPr>
        </p:nvSpPr>
        <p:spPr>
          <a:noFill/>
        </p:spPr>
        <p:txBody>
          <a:bodyPr/>
          <a:lstStyle/>
          <a:p>
            <a:fld id="{A0EDC1FF-8C66-45EA-A1D6-43216A227AD1}" type="slidenum">
              <a:rPr lang="nl-NL" smtClean="0"/>
              <a:pPr/>
              <a:t>22</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p:spPr>
        <p:txBody>
          <a:bodyPr/>
          <a:lstStyle/>
          <a:p>
            <a:r>
              <a:rPr lang="en-US" b="1" dirty="0" err="1"/>
              <a:t>Figuur</a:t>
            </a:r>
            <a:r>
              <a:rPr lang="en-US" b="1" dirty="0"/>
              <a:t>: </a:t>
            </a:r>
            <a:r>
              <a:rPr lang="en-US" dirty="0" err="1"/>
              <a:t>Hier</a:t>
            </a:r>
            <a:r>
              <a:rPr lang="en-US" dirty="0"/>
              <a:t> </a:t>
            </a:r>
            <a:r>
              <a:rPr lang="en-US" dirty="0" err="1"/>
              <a:t>wordt</a:t>
            </a:r>
            <a:r>
              <a:rPr lang="en-US" dirty="0"/>
              <a:t> de western blot </a:t>
            </a:r>
            <a:r>
              <a:rPr lang="en-US" dirty="0" err="1"/>
              <a:t>getoond</a:t>
            </a:r>
            <a:r>
              <a:rPr lang="en-US" dirty="0"/>
              <a:t> </a:t>
            </a:r>
            <a:r>
              <a:rPr lang="en-US" dirty="0" err="1"/>
              <a:t>vna</a:t>
            </a:r>
            <a:r>
              <a:rPr lang="en-US" dirty="0"/>
              <a:t> 5 </a:t>
            </a:r>
            <a:r>
              <a:rPr lang="en-US" dirty="0" err="1"/>
              <a:t>patienten</a:t>
            </a:r>
            <a:r>
              <a:rPr lang="en-US" dirty="0"/>
              <a:t> met IMN en 5 </a:t>
            </a:r>
            <a:r>
              <a:rPr lang="en-US" dirty="0" err="1"/>
              <a:t>patienten</a:t>
            </a:r>
            <a:r>
              <a:rPr lang="en-US" dirty="0"/>
              <a:t> met </a:t>
            </a:r>
            <a:r>
              <a:rPr lang="en-US" dirty="0" err="1"/>
              <a:t>een</a:t>
            </a:r>
            <a:r>
              <a:rPr lang="en-US" dirty="0"/>
              <a:t> </a:t>
            </a:r>
            <a:r>
              <a:rPr lang="en-US" dirty="0" err="1"/>
              <a:t>andere</a:t>
            </a:r>
            <a:r>
              <a:rPr lang="en-US" dirty="0"/>
              <a:t> </a:t>
            </a:r>
            <a:r>
              <a:rPr lang="en-US" dirty="0" err="1"/>
              <a:t>nierziekte</a:t>
            </a:r>
            <a:r>
              <a:rPr lang="en-US" dirty="0"/>
              <a:t> (FSGS en </a:t>
            </a:r>
            <a:r>
              <a:rPr lang="en-US" dirty="0" err="1"/>
              <a:t>diabetische</a:t>
            </a:r>
            <a:r>
              <a:rPr lang="en-US" dirty="0"/>
              <a:t> </a:t>
            </a:r>
            <a:r>
              <a:rPr lang="en-US" dirty="0" err="1"/>
              <a:t>nefropathie</a:t>
            </a:r>
            <a:r>
              <a:rPr lang="en-US" dirty="0"/>
              <a:t>). </a:t>
            </a:r>
            <a:r>
              <a:rPr lang="en-US" dirty="0" err="1"/>
              <a:t>Bij</a:t>
            </a:r>
            <a:r>
              <a:rPr lang="en-US" dirty="0"/>
              <a:t> </a:t>
            </a:r>
            <a:r>
              <a:rPr lang="en-US" dirty="0" err="1"/>
              <a:t>alle</a:t>
            </a:r>
            <a:r>
              <a:rPr lang="en-US" dirty="0"/>
              <a:t> 5 de </a:t>
            </a:r>
            <a:r>
              <a:rPr lang="en-US" dirty="0" err="1"/>
              <a:t>patienten</a:t>
            </a:r>
            <a:r>
              <a:rPr lang="en-US" dirty="0"/>
              <a:t> met </a:t>
            </a:r>
            <a:r>
              <a:rPr lang="en-US" dirty="0" err="1"/>
              <a:t>iMN</a:t>
            </a:r>
            <a:r>
              <a:rPr lang="en-US" dirty="0"/>
              <a:t> is </a:t>
            </a:r>
            <a:r>
              <a:rPr lang="en-US" dirty="0" err="1"/>
              <a:t>een</a:t>
            </a:r>
            <a:r>
              <a:rPr lang="en-US" dirty="0"/>
              <a:t> </a:t>
            </a:r>
            <a:r>
              <a:rPr lang="en-US" dirty="0" err="1"/>
              <a:t>eiwit</a:t>
            </a:r>
            <a:r>
              <a:rPr lang="en-US" dirty="0"/>
              <a:t> </a:t>
            </a:r>
            <a:r>
              <a:rPr lang="en-US" dirty="0" err="1"/>
              <a:t>bandje</a:t>
            </a:r>
            <a:r>
              <a:rPr lang="en-US" dirty="0"/>
              <a:t> van 185kD </a:t>
            </a:r>
            <a:r>
              <a:rPr lang="en-US" dirty="0" err="1"/>
              <a:t>zichtbaar</a:t>
            </a:r>
            <a:r>
              <a:rPr lang="en-US" dirty="0"/>
              <a:t> ( </a:t>
            </a:r>
            <a:r>
              <a:rPr lang="en-US" dirty="0" err="1"/>
              <a:t>totaal</a:t>
            </a:r>
            <a:r>
              <a:rPr lang="en-US" dirty="0"/>
              <a:t> 26 </a:t>
            </a:r>
            <a:r>
              <a:rPr lang="en-US" dirty="0" err="1"/>
              <a:t>vd</a:t>
            </a:r>
            <a:r>
              <a:rPr lang="en-US" dirty="0"/>
              <a:t> 37), </a:t>
            </a:r>
            <a:r>
              <a:rPr lang="en-US" dirty="0" err="1"/>
              <a:t>bij</a:t>
            </a:r>
            <a:r>
              <a:rPr lang="en-US" dirty="0"/>
              <a:t> de </a:t>
            </a:r>
            <a:r>
              <a:rPr lang="en-US" dirty="0" err="1"/>
              <a:t>controles</a:t>
            </a:r>
            <a:r>
              <a:rPr lang="en-US" dirty="0"/>
              <a:t> </a:t>
            </a:r>
            <a:r>
              <a:rPr lang="en-US" dirty="0" err="1"/>
              <a:t>niet</a:t>
            </a:r>
            <a:r>
              <a:rPr lang="en-US" dirty="0"/>
              <a:t> (</a:t>
            </a:r>
            <a:r>
              <a:rPr lang="en-US" dirty="0" err="1"/>
              <a:t>zie</a:t>
            </a:r>
            <a:r>
              <a:rPr lang="en-US" dirty="0"/>
              <a:t> B). </a:t>
            </a:r>
            <a:r>
              <a:rPr lang="en-US" dirty="0" err="1"/>
              <a:t>Behandeling</a:t>
            </a:r>
            <a:r>
              <a:rPr lang="en-US" dirty="0"/>
              <a:t> met </a:t>
            </a:r>
            <a:r>
              <a:rPr lang="en-US" dirty="0" err="1"/>
              <a:t>PNGase</a:t>
            </a:r>
            <a:r>
              <a:rPr lang="en-US" dirty="0"/>
              <a:t> (</a:t>
            </a:r>
            <a:r>
              <a:rPr lang="en-US" dirty="0" err="1"/>
              <a:t>een</a:t>
            </a:r>
            <a:r>
              <a:rPr lang="en-US" dirty="0"/>
              <a:t> glycosidase) </a:t>
            </a:r>
            <a:r>
              <a:rPr lang="en-US" dirty="0" err="1"/>
              <a:t>veroorzaakt</a:t>
            </a:r>
            <a:r>
              <a:rPr lang="en-US" dirty="0"/>
              <a:t> </a:t>
            </a:r>
            <a:r>
              <a:rPr lang="en-US" dirty="0" err="1"/>
              <a:t>een</a:t>
            </a:r>
            <a:r>
              <a:rPr lang="en-US" dirty="0"/>
              <a:t> shift </a:t>
            </a:r>
            <a:r>
              <a:rPr lang="en-US" dirty="0" err="1"/>
              <a:t>naar</a:t>
            </a:r>
            <a:r>
              <a:rPr lang="en-US" dirty="0"/>
              <a:t> 145 </a:t>
            </a:r>
            <a:r>
              <a:rPr lang="en-US" dirty="0" err="1"/>
              <a:t>kD</a:t>
            </a:r>
            <a:r>
              <a:rPr lang="en-US" dirty="0"/>
              <a:t>: </a:t>
            </a:r>
            <a:r>
              <a:rPr lang="en-US" dirty="0" err="1"/>
              <a:t>gaat</a:t>
            </a:r>
            <a:r>
              <a:rPr lang="en-US" dirty="0"/>
              <a:t> </a:t>
            </a:r>
            <a:r>
              <a:rPr lang="en-US" dirty="0" err="1"/>
              <a:t>dus</a:t>
            </a:r>
            <a:r>
              <a:rPr lang="en-US" dirty="0"/>
              <a:t> </a:t>
            </a:r>
            <a:r>
              <a:rPr lang="en-US" dirty="0" err="1"/>
              <a:t>om</a:t>
            </a:r>
            <a:r>
              <a:rPr lang="en-US" dirty="0"/>
              <a:t> </a:t>
            </a:r>
            <a:r>
              <a:rPr lang="en-US" dirty="0" err="1"/>
              <a:t>een</a:t>
            </a:r>
            <a:r>
              <a:rPr lang="en-US" dirty="0"/>
              <a:t> </a:t>
            </a:r>
            <a:r>
              <a:rPr lang="en-US" dirty="0" err="1"/>
              <a:t>sterk</a:t>
            </a:r>
            <a:r>
              <a:rPr lang="en-US" dirty="0"/>
              <a:t> </a:t>
            </a:r>
            <a:r>
              <a:rPr lang="en-US" dirty="0" err="1"/>
              <a:t>geglycosyleerd</a:t>
            </a:r>
            <a:r>
              <a:rPr lang="en-US" dirty="0"/>
              <a:t> </a:t>
            </a:r>
            <a:r>
              <a:rPr lang="en-US" dirty="0" err="1"/>
              <a:t>eiwit</a:t>
            </a:r>
            <a:r>
              <a:rPr lang="en-US" dirty="0"/>
              <a:t>.</a:t>
            </a:r>
          </a:p>
          <a:p>
            <a:r>
              <a:rPr lang="en-US" dirty="0" err="1"/>
              <a:t>Deze</a:t>
            </a:r>
            <a:r>
              <a:rPr lang="en-US" dirty="0"/>
              <a:t> 2 </a:t>
            </a:r>
            <a:r>
              <a:rPr lang="en-US" dirty="0" err="1"/>
              <a:t>eiwitbandjes</a:t>
            </a:r>
            <a:r>
              <a:rPr lang="en-US" dirty="0"/>
              <a:t> </a:t>
            </a:r>
            <a:r>
              <a:rPr lang="en-US" dirty="0" err="1"/>
              <a:t>werden</a:t>
            </a:r>
            <a:r>
              <a:rPr lang="en-US" dirty="0"/>
              <a:t> (</a:t>
            </a:r>
            <a:r>
              <a:rPr lang="en-US" dirty="0" err="1"/>
              <a:t>na</a:t>
            </a:r>
            <a:r>
              <a:rPr lang="en-US" dirty="0"/>
              <a:t> </a:t>
            </a:r>
            <a:r>
              <a:rPr lang="en-US" dirty="0" err="1"/>
              <a:t>verder</a:t>
            </a:r>
            <a:r>
              <a:rPr lang="en-US" dirty="0"/>
              <a:t> </a:t>
            </a:r>
            <a:r>
              <a:rPr lang="en-US" dirty="0" err="1"/>
              <a:t>opwerken</a:t>
            </a:r>
            <a:r>
              <a:rPr lang="en-US" dirty="0"/>
              <a:t> en </a:t>
            </a:r>
            <a:r>
              <a:rPr lang="en-US" dirty="0" err="1"/>
              <a:t>isoleren</a:t>
            </a:r>
            <a:r>
              <a:rPr lang="en-US" dirty="0"/>
              <a:t>) </a:t>
            </a:r>
            <a:r>
              <a:rPr lang="en-US" dirty="0" err="1"/>
              <a:t>geanalyseerd</a:t>
            </a:r>
            <a:r>
              <a:rPr lang="en-US" dirty="0"/>
              <a:t> met </a:t>
            </a:r>
            <a:r>
              <a:rPr lang="en-US" dirty="0" err="1"/>
              <a:t>massa</a:t>
            </a:r>
            <a:r>
              <a:rPr lang="en-US" dirty="0"/>
              <a:t> </a:t>
            </a:r>
            <a:r>
              <a:rPr lang="en-US" dirty="0" err="1"/>
              <a:t>spectometry</a:t>
            </a:r>
            <a:r>
              <a:rPr lang="en-US" dirty="0"/>
              <a:t>. </a:t>
            </a:r>
            <a:r>
              <a:rPr lang="en-US" dirty="0" err="1"/>
              <a:t>Lijst</a:t>
            </a:r>
            <a:r>
              <a:rPr lang="en-US" dirty="0"/>
              <a:t> van </a:t>
            </a:r>
            <a:r>
              <a:rPr lang="en-US" dirty="0" err="1"/>
              <a:t>kandidaat</a:t>
            </a:r>
            <a:r>
              <a:rPr lang="en-US" dirty="0"/>
              <a:t> </a:t>
            </a:r>
            <a:r>
              <a:rPr lang="en-US" dirty="0" err="1"/>
              <a:t>eiwitten</a:t>
            </a:r>
            <a:r>
              <a:rPr lang="en-US" dirty="0"/>
              <a:t> </a:t>
            </a:r>
            <a:r>
              <a:rPr lang="en-US" dirty="0" err="1"/>
              <a:t>opgesteld</a:t>
            </a:r>
            <a:r>
              <a:rPr lang="en-US" dirty="0"/>
              <a:t> op </a:t>
            </a:r>
            <a:r>
              <a:rPr lang="en-US" dirty="0" err="1"/>
              <a:t>grond</a:t>
            </a:r>
            <a:r>
              <a:rPr lang="en-US" dirty="0"/>
              <a:t> van </a:t>
            </a:r>
            <a:r>
              <a:rPr lang="en-US" dirty="0" err="1"/>
              <a:t>sequenties</a:t>
            </a:r>
            <a:r>
              <a:rPr lang="en-US" dirty="0"/>
              <a:t> die in </a:t>
            </a:r>
            <a:r>
              <a:rPr lang="en-US" dirty="0" err="1"/>
              <a:t>beide</a:t>
            </a:r>
            <a:r>
              <a:rPr lang="en-US" dirty="0"/>
              <a:t> </a:t>
            </a:r>
            <a:r>
              <a:rPr lang="en-US" dirty="0" err="1"/>
              <a:t>bandjes</a:t>
            </a:r>
            <a:r>
              <a:rPr lang="en-US" dirty="0"/>
              <a:t> </a:t>
            </a:r>
            <a:r>
              <a:rPr lang="en-US" dirty="0" err="1"/>
              <a:t>aanwezig</a:t>
            </a:r>
            <a:r>
              <a:rPr lang="en-US" dirty="0"/>
              <a:t> </a:t>
            </a:r>
            <a:r>
              <a:rPr lang="en-US" dirty="0" err="1"/>
              <a:t>moesten</a:t>
            </a:r>
            <a:r>
              <a:rPr lang="en-US" dirty="0"/>
              <a:t> </a:t>
            </a:r>
            <a:r>
              <a:rPr lang="en-US" dirty="0" err="1"/>
              <a:t>zijn</a:t>
            </a:r>
            <a:r>
              <a:rPr lang="en-US" dirty="0"/>
              <a:t> ( 18 </a:t>
            </a:r>
            <a:r>
              <a:rPr lang="en-US" dirty="0" err="1"/>
              <a:t>eiwitten</a:t>
            </a:r>
            <a:r>
              <a:rPr lang="en-US" dirty="0"/>
              <a:t>). </a:t>
            </a:r>
            <a:r>
              <a:rPr lang="en-US" dirty="0" err="1"/>
              <a:t>Daarna</a:t>
            </a:r>
            <a:r>
              <a:rPr lang="en-US" dirty="0"/>
              <a:t> </a:t>
            </a:r>
            <a:r>
              <a:rPr lang="en-US" dirty="0" err="1"/>
              <a:t>verder</a:t>
            </a:r>
            <a:r>
              <a:rPr lang="en-US" dirty="0"/>
              <a:t> </a:t>
            </a:r>
            <a:r>
              <a:rPr lang="en-US" dirty="0" err="1"/>
              <a:t>getest</a:t>
            </a:r>
            <a:r>
              <a:rPr lang="en-US" dirty="0"/>
              <a:t> door </a:t>
            </a:r>
            <a:r>
              <a:rPr lang="en-US" dirty="0" err="1"/>
              <a:t>middel</a:t>
            </a:r>
            <a:r>
              <a:rPr lang="en-US" dirty="0"/>
              <a:t> van </a:t>
            </a:r>
            <a:r>
              <a:rPr lang="en-US" dirty="0" err="1"/>
              <a:t>beschikbare</a:t>
            </a:r>
            <a:r>
              <a:rPr lang="en-US" dirty="0"/>
              <a:t> </a:t>
            </a:r>
            <a:r>
              <a:rPr lang="en-US" dirty="0" err="1"/>
              <a:t>antistoffen</a:t>
            </a:r>
            <a:r>
              <a:rPr lang="en-US" dirty="0"/>
              <a:t> en recombinant </a:t>
            </a:r>
            <a:r>
              <a:rPr lang="en-US" dirty="0" err="1"/>
              <a:t>eiwitten</a:t>
            </a:r>
            <a:r>
              <a:rPr lang="en-US" dirty="0"/>
              <a:t>.  </a:t>
            </a:r>
            <a:r>
              <a:rPr lang="en-US" dirty="0" err="1"/>
              <a:t>Antistoffen</a:t>
            </a:r>
            <a:r>
              <a:rPr lang="en-US" dirty="0"/>
              <a:t> </a:t>
            </a:r>
            <a:r>
              <a:rPr lang="en-US" dirty="0" err="1"/>
              <a:t>tegen</a:t>
            </a:r>
            <a:r>
              <a:rPr lang="en-US" dirty="0"/>
              <a:t> PLA2R </a:t>
            </a:r>
            <a:r>
              <a:rPr lang="en-US" dirty="0" err="1"/>
              <a:t>leverde</a:t>
            </a:r>
            <a:r>
              <a:rPr lang="en-US" dirty="0"/>
              <a:t> </a:t>
            </a:r>
            <a:r>
              <a:rPr lang="en-US" dirty="0" err="1"/>
              <a:t>zelfde</a:t>
            </a:r>
            <a:r>
              <a:rPr lang="en-US" dirty="0"/>
              <a:t> </a:t>
            </a:r>
            <a:r>
              <a:rPr lang="en-US" dirty="0" err="1"/>
              <a:t>bandje</a:t>
            </a:r>
            <a:r>
              <a:rPr lang="en-US" dirty="0"/>
              <a:t> op </a:t>
            </a:r>
            <a:r>
              <a:rPr lang="en-US" dirty="0" err="1"/>
              <a:t>als</a:t>
            </a:r>
            <a:r>
              <a:rPr lang="en-US" dirty="0"/>
              <a:t> het serum van de MN </a:t>
            </a:r>
            <a:r>
              <a:rPr lang="en-US" dirty="0" err="1"/>
              <a:t>patienten</a:t>
            </a:r>
            <a:r>
              <a:rPr lang="en-US" dirty="0"/>
              <a:t>. </a:t>
            </a:r>
            <a:endParaRPr lang="nl-NL" dirty="0"/>
          </a:p>
        </p:txBody>
      </p:sp>
      <p:sp>
        <p:nvSpPr>
          <p:cNvPr id="50180" name="Tijdelijke aanduiding voor dianummer 3"/>
          <p:cNvSpPr>
            <a:spLocks noGrp="1"/>
          </p:cNvSpPr>
          <p:nvPr>
            <p:ph type="sldNum" sz="quarter" idx="5"/>
          </p:nvPr>
        </p:nvSpPr>
        <p:spPr>
          <a:noFill/>
        </p:spPr>
        <p:txBody>
          <a:bodyPr/>
          <a:lstStyle/>
          <a:p>
            <a:fld id="{BE730A5B-CB1D-4A3C-A6AC-6EFA003C80DB}"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8"/>
            <a:ext cx="4055130" cy="3134591"/>
          </a:xfrm>
          <a:prstGeom prst="rect">
            <a:avLst/>
          </a:prstGeom>
          <a:solidFill>
            <a:srgbClr val="FFFFFF"/>
          </a:solidFill>
          <a:ln w="9525">
            <a:solidFill>
              <a:srgbClr val="000000"/>
            </a:solidFill>
            <a:miter lim="800000"/>
            <a:headEnd/>
            <a:tailEnd/>
          </a:ln>
          <a:effectLst/>
        </p:spPr>
        <p:txBody>
          <a:bodyPr wrap="none" lIns="84829" tIns="42414" rIns="84829" bIns="42414" anchor="ctr"/>
          <a:lstStyle/>
          <a:p>
            <a:endParaRPr lang="nl-NL"/>
          </a:p>
        </p:txBody>
      </p:sp>
      <p:sp>
        <p:nvSpPr>
          <p:cNvPr id="4098" name="Text Box 2"/>
          <p:cNvSpPr txBox="1">
            <a:spLocks noGrp="1" noChangeArrowheads="1"/>
          </p:cNvSpPr>
          <p:nvPr>
            <p:ph type="body"/>
          </p:nvPr>
        </p:nvSpPr>
        <p:spPr bwMode="auto">
          <a:xfrm>
            <a:off x="1046350" y="4352638"/>
            <a:ext cx="4770904" cy="3478067"/>
          </a:xfrm>
          <a:prstGeom prst="rect">
            <a:avLst/>
          </a:prstGeom>
          <a:noFill/>
          <a:ln>
            <a:round/>
            <a:headEnd/>
            <a:tailEnd/>
          </a:ln>
        </p:spPr>
        <p:txBody>
          <a:bodyPr lIns="0" tIns="0" rIns="0" bIns="0"/>
          <a:lstStyle/>
          <a:p>
            <a:pPr marL="79527" indent="-79527">
              <a:lnSpc>
                <a:spcPct val="93000"/>
              </a:lnSpc>
              <a:spcBef>
                <a:spcPct val="0"/>
              </a:spcBef>
              <a:buSzPct val="45000"/>
              <a:tabLst>
                <a:tab pos="671562" algn="l"/>
                <a:tab pos="1343124" algn="l"/>
                <a:tab pos="2014686" algn="l"/>
                <a:tab pos="2686248" algn="l"/>
                <a:tab pos="3357810" algn="l"/>
                <a:tab pos="4029372" algn="l"/>
                <a:tab pos="4700934" algn="l"/>
              </a:tabLst>
            </a:pPr>
            <a:r>
              <a:rPr lang="en-GB" dirty="0">
                <a:latin typeface="Arial" charset="0"/>
                <a:ea typeface="msgothic" charset="0"/>
                <a:cs typeface="msgothic" charset="0"/>
              </a:rPr>
              <a:t>Kaplan–Meier curves for the proportion of participants with primary MN and detectable antibodies at baseline who achieved the combined end point of complete or partial remission (left panel) or complete remission considered as a single end point (right panel) in three </a:t>
            </a:r>
            <a:r>
              <a:rPr lang="en-GB" dirty="0" err="1">
                <a:latin typeface="Arial" charset="0"/>
                <a:ea typeface="msgothic" charset="0"/>
                <a:cs typeface="msgothic" charset="0"/>
              </a:rPr>
              <a:t>tertiles</a:t>
            </a:r>
            <a:r>
              <a:rPr lang="en-GB" dirty="0">
                <a:latin typeface="Arial" charset="0"/>
                <a:ea typeface="msgothic" charset="0"/>
                <a:cs typeface="msgothic" charset="0"/>
              </a:rPr>
              <a:t> of baseline anti-PLA</a:t>
            </a:r>
            <a:r>
              <a:rPr lang="en-GB" baseline="-33000" dirty="0">
                <a:latin typeface="Arial" charset="0"/>
                <a:ea typeface="msgothic" charset="0"/>
                <a:cs typeface="msgothic" charset="0"/>
              </a:rPr>
              <a:t>2</a:t>
            </a:r>
            <a:r>
              <a:rPr lang="en-GB" dirty="0">
                <a:latin typeface="Arial" charset="0"/>
                <a:ea typeface="msgothic" charset="0"/>
                <a:cs typeface="msgothic" charset="0"/>
              </a:rPr>
              <a:t>R autoantibody </a:t>
            </a:r>
            <a:r>
              <a:rPr lang="en-GB" dirty="0" err="1">
                <a:latin typeface="Arial" charset="0"/>
                <a:ea typeface="msgothic" charset="0"/>
                <a:cs typeface="msgothic" charset="0"/>
              </a:rPr>
              <a:t>titer</a:t>
            </a:r>
            <a:r>
              <a:rPr lang="en-GB" dirty="0">
                <a:latin typeface="Arial" charset="0"/>
                <a:ea typeface="msgothic" charset="0"/>
                <a:cs typeface="msgothic" charset="0"/>
              </a:rPr>
              <a:t>. The probability of achieving both end points progressively decreased from the lowest to the middle and the highest </a:t>
            </a:r>
            <a:r>
              <a:rPr lang="en-GB" dirty="0" err="1">
                <a:latin typeface="Arial" charset="0"/>
                <a:ea typeface="msgothic" charset="0"/>
                <a:cs typeface="msgothic" charset="0"/>
              </a:rPr>
              <a:t>tertile</a:t>
            </a:r>
            <a:r>
              <a:rPr lang="en-GB" dirty="0">
                <a:latin typeface="Arial" charset="0"/>
                <a:ea typeface="msgothic" charset="0"/>
                <a:cs typeface="msgothic" charset="0"/>
              </a:rPr>
              <a:t> (reference). The upper and lower HRs refer to lowest and middle </a:t>
            </a:r>
            <a:r>
              <a:rPr lang="en-GB" dirty="0" err="1">
                <a:latin typeface="Arial" charset="0"/>
                <a:ea typeface="msgothic" charset="0"/>
                <a:cs typeface="msgothic" charset="0"/>
              </a:rPr>
              <a:t>tertiles</a:t>
            </a:r>
            <a:r>
              <a:rPr lang="en-GB" dirty="0">
                <a:latin typeface="Arial" charset="0"/>
                <a:ea typeface="msgothic" charset="0"/>
                <a:cs typeface="msgothic" charset="0"/>
              </a:rPr>
              <a:t> versus highest </a:t>
            </a:r>
            <a:r>
              <a:rPr lang="en-GB" dirty="0" err="1">
                <a:latin typeface="Arial" charset="0"/>
                <a:ea typeface="msgothic" charset="0"/>
                <a:cs typeface="msgothic" charset="0"/>
              </a:rPr>
              <a:t>tertile</a:t>
            </a:r>
            <a:r>
              <a:rPr lang="en-GB" dirty="0">
                <a:latin typeface="Arial" charset="0"/>
                <a:ea typeface="msgothic" charset="0"/>
                <a:cs typeface="msgothic" charset="0"/>
              </a:rPr>
              <a:t> (reference), respectively. 95% CI, 95% confidence interval; HR, hazard ratio.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EFAAE59-EC42-43A5-B4D9-FBB41B42F147}" type="slidenum">
              <a:rPr lang="en-US" smtClean="0">
                <a:latin typeface="Arial" charset="0"/>
                <a:ea typeface="ＭＳ Ｐゴシック" pitchFamily="34" charset="-128"/>
              </a:rPr>
              <a:pPr/>
              <a:t>26</a:t>
            </a:fld>
            <a:endParaRPr lang="en-US">
              <a:latin typeface="Arial" charset="0"/>
              <a:ea typeface="ＭＳ Ｐゴシック" pitchFamily="34"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buFontTx/>
              <a:buChar char="-"/>
            </a:pPr>
            <a:r>
              <a:rPr lang="nl-NL" baseline="0" dirty="0">
                <a:ea typeface="ＭＳ Ｐゴシック" pitchFamily="34" charset="-128"/>
              </a:rPr>
              <a:t> In </a:t>
            </a:r>
            <a:r>
              <a:rPr lang="nl-NL" baseline="0" dirty="0" err="1">
                <a:ea typeface="ＭＳ Ｐゴシック" pitchFamily="34" charset="-128"/>
              </a:rPr>
              <a:t>this</a:t>
            </a:r>
            <a:r>
              <a:rPr lang="nl-NL" baseline="0" dirty="0">
                <a:ea typeface="ＭＳ Ｐゴシック" pitchFamily="34" charset="-128"/>
              </a:rPr>
              <a:t> </a:t>
            </a:r>
            <a:r>
              <a:rPr lang="nl-NL" baseline="0" dirty="0" err="1">
                <a:ea typeface="ＭＳ Ｐゴシック" pitchFamily="34" charset="-128"/>
              </a:rPr>
              <a:t>study</a:t>
            </a:r>
            <a:r>
              <a:rPr lang="nl-NL" baseline="0" dirty="0">
                <a:ea typeface="ＭＳ Ｐゴシック" pitchFamily="34" charset="-128"/>
              </a:rPr>
              <a:t> we </a:t>
            </a:r>
            <a:r>
              <a:rPr lang="nl-NL" baseline="0" dirty="0" err="1">
                <a:ea typeface="ＭＳ Ｐゴシック" pitchFamily="34" charset="-128"/>
              </a:rPr>
              <a:t>aimed</a:t>
            </a:r>
            <a:r>
              <a:rPr lang="nl-NL" baseline="0" dirty="0">
                <a:ea typeface="ＭＳ Ｐゴシック" pitchFamily="34" charset="-128"/>
              </a:rPr>
              <a:t> to </a:t>
            </a:r>
            <a:r>
              <a:rPr lang="nl-NL" baseline="0" dirty="0" err="1">
                <a:ea typeface="ＭＳ Ｐゴシック" pitchFamily="34" charset="-128"/>
              </a:rPr>
              <a:t>evaluate</a:t>
            </a:r>
            <a:r>
              <a:rPr lang="nl-NL" baseline="0" dirty="0">
                <a:ea typeface="ＭＳ Ｐゴシック" pitchFamily="34" charset="-128"/>
              </a:rPr>
              <a:t> </a:t>
            </a:r>
            <a:r>
              <a:rPr lang="nl-NL" baseline="0" dirty="0" err="1">
                <a:ea typeface="ＭＳ Ｐゴシック" pitchFamily="34" charset="-128"/>
              </a:rPr>
              <a:t>wheter</a:t>
            </a:r>
            <a:r>
              <a:rPr lang="nl-NL" baseline="0" dirty="0">
                <a:ea typeface="ＭＳ Ｐゴシック" pitchFamily="34" charset="-128"/>
              </a:rPr>
              <a:t> </a:t>
            </a:r>
            <a:r>
              <a:rPr lang="nl-NL" baseline="0" dirty="0" err="1">
                <a:ea typeface="ＭＳ Ｐゴシック" pitchFamily="34" charset="-128"/>
              </a:rPr>
              <a:t>measuring</a:t>
            </a:r>
            <a:r>
              <a:rPr lang="nl-NL" baseline="0" dirty="0">
                <a:ea typeface="ＭＳ Ｐゴシック" pitchFamily="34" charset="-128"/>
              </a:rPr>
              <a:t> of the antibody </a:t>
            </a:r>
            <a:r>
              <a:rPr lang="nl-NL" baseline="0" dirty="0" err="1">
                <a:ea typeface="ＭＳ Ｐゴシック" pitchFamily="34" charset="-128"/>
              </a:rPr>
              <a:t>against</a:t>
            </a:r>
            <a:r>
              <a:rPr lang="nl-NL" baseline="0" dirty="0">
                <a:ea typeface="ＭＳ Ｐゴシック" pitchFamily="34" charset="-128"/>
              </a:rPr>
              <a:t> the </a:t>
            </a:r>
            <a:r>
              <a:rPr lang="nl-NL" baseline="0" dirty="0" err="1">
                <a:ea typeface="ＭＳ Ｐゴシック" pitchFamily="34" charset="-128"/>
              </a:rPr>
              <a:t>phospholipase</a:t>
            </a:r>
            <a:r>
              <a:rPr lang="nl-NL" baseline="0" dirty="0">
                <a:ea typeface="ＭＳ Ｐゴシック" pitchFamily="34" charset="-128"/>
              </a:rPr>
              <a:t> A2 receptor (</a:t>
            </a:r>
            <a:r>
              <a:rPr lang="nl-NL" baseline="0" dirty="0" err="1">
                <a:ea typeface="ＭＳ Ｐゴシック" pitchFamily="34" charset="-128"/>
              </a:rPr>
              <a:t>measured</a:t>
            </a:r>
            <a:r>
              <a:rPr lang="nl-NL" baseline="0" dirty="0">
                <a:ea typeface="ＭＳ Ｐゴシック" pitchFamily="34" charset="-128"/>
              </a:rPr>
              <a:t> </a:t>
            </a:r>
            <a:r>
              <a:rPr lang="nl-NL" baseline="0" dirty="0" err="1">
                <a:ea typeface="ＭＳ Ｐゴシック" pitchFamily="34" charset="-128"/>
              </a:rPr>
              <a:t>with</a:t>
            </a:r>
            <a:r>
              <a:rPr lang="nl-NL" baseline="0" dirty="0">
                <a:ea typeface="ＭＳ Ｐゴシック" pitchFamily="34" charset="-128"/>
              </a:rPr>
              <a:t> Elisa) at start and end of </a:t>
            </a:r>
            <a:r>
              <a:rPr lang="nl-NL" baseline="0" dirty="0" err="1">
                <a:ea typeface="ＭＳ Ｐゴシック" pitchFamily="34" charset="-128"/>
              </a:rPr>
              <a:t>therapy</a:t>
            </a:r>
            <a:r>
              <a:rPr lang="nl-NL" baseline="0" dirty="0">
                <a:ea typeface="ＭＳ Ｐゴシック" pitchFamily="34" charset="-128"/>
              </a:rPr>
              <a:t> </a:t>
            </a:r>
            <a:r>
              <a:rPr lang="nl-NL" baseline="0" dirty="0" err="1">
                <a:ea typeface="ＭＳ Ｐゴシック" pitchFamily="34" charset="-128"/>
              </a:rPr>
              <a:t>predicts</a:t>
            </a:r>
            <a:r>
              <a:rPr lang="nl-NL" baseline="0" dirty="0">
                <a:ea typeface="ＭＳ Ｐゴシック" pitchFamily="34" charset="-128"/>
              </a:rPr>
              <a:t> </a:t>
            </a:r>
            <a:r>
              <a:rPr lang="nl-NL" baseline="0" dirty="0" err="1">
                <a:ea typeface="ＭＳ Ｐゴシック" pitchFamily="34" charset="-128"/>
              </a:rPr>
              <a:t>long-term</a:t>
            </a:r>
            <a:r>
              <a:rPr lang="nl-NL" baseline="0" dirty="0">
                <a:ea typeface="ＭＳ Ｐゴシック" pitchFamily="34" charset="-128"/>
              </a:rPr>
              <a:t> </a:t>
            </a:r>
            <a:r>
              <a:rPr lang="nl-NL" baseline="0" dirty="0" err="1">
                <a:ea typeface="ＭＳ Ｐゴシック" pitchFamily="34" charset="-128"/>
              </a:rPr>
              <a:t>outcome</a:t>
            </a:r>
            <a:endParaRPr lang="nl-NL" baseline="0" dirty="0">
              <a:ea typeface="ＭＳ Ｐゴシック" pitchFamily="34" charset="-128"/>
            </a:endParaRPr>
          </a:p>
          <a:p>
            <a:pPr eaLnBrk="1" hangingPunct="1">
              <a:buFontTx/>
              <a:buChar char="-"/>
            </a:pPr>
            <a:r>
              <a:rPr lang="nl-NL" baseline="0" dirty="0">
                <a:ea typeface="ＭＳ Ｐゴシック" pitchFamily="34" charset="-128"/>
              </a:rPr>
              <a:t> In </a:t>
            </a:r>
            <a:r>
              <a:rPr lang="nl-NL" baseline="0" dirty="0" err="1">
                <a:ea typeface="ＭＳ Ｐゴシック" pitchFamily="34" charset="-128"/>
              </a:rPr>
              <a:t>this</a:t>
            </a:r>
            <a:r>
              <a:rPr lang="nl-NL" baseline="0" dirty="0">
                <a:ea typeface="ＭＳ Ｐゴシック" pitchFamily="34" charset="-128"/>
              </a:rPr>
              <a:t> </a:t>
            </a:r>
            <a:r>
              <a:rPr lang="nl-NL" baseline="0" dirty="0" err="1">
                <a:ea typeface="ＭＳ Ｐゴシック" pitchFamily="34" charset="-128"/>
              </a:rPr>
              <a:t>observational</a:t>
            </a:r>
            <a:r>
              <a:rPr lang="nl-NL" baseline="0" dirty="0">
                <a:ea typeface="ＭＳ Ｐゴシック" pitchFamily="34" charset="-128"/>
              </a:rPr>
              <a:t> </a:t>
            </a:r>
            <a:r>
              <a:rPr lang="nl-NL" baseline="0" dirty="0" err="1">
                <a:ea typeface="ＭＳ Ｐゴシック" pitchFamily="34" charset="-128"/>
              </a:rPr>
              <a:t>study</a:t>
            </a:r>
            <a:r>
              <a:rPr lang="nl-NL" baseline="0" dirty="0">
                <a:ea typeface="ＭＳ Ｐゴシック" pitchFamily="34" charset="-128"/>
              </a:rPr>
              <a:t> all high risk </a:t>
            </a:r>
            <a:r>
              <a:rPr lang="nl-NL" baseline="0" dirty="0" err="1">
                <a:ea typeface="ＭＳ Ｐゴシック" pitchFamily="34" charset="-128"/>
              </a:rPr>
              <a:t>patients</a:t>
            </a:r>
            <a:r>
              <a:rPr lang="nl-NL" baseline="0" dirty="0">
                <a:ea typeface="ＭＳ Ｐゴシック" pitchFamily="34" charset="-128"/>
              </a:rPr>
              <a:t> ( serum </a:t>
            </a:r>
            <a:r>
              <a:rPr lang="nl-NL" baseline="0" dirty="0" err="1">
                <a:ea typeface="ＭＳ Ｐゴシック" pitchFamily="34" charset="-128"/>
              </a:rPr>
              <a:t>creatinine</a:t>
            </a:r>
            <a:r>
              <a:rPr lang="nl-NL" baseline="0" dirty="0">
                <a:ea typeface="ＭＳ Ｐゴシック" pitchFamily="34" charset="-128"/>
              </a:rPr>
              <a:t> &gt;1.5 mg/dl (+/- &gt;130 </a:t>
            </a:r>
            <a:r>
              <a:rPr lang="nl-NL" baseline="0" dirty="0" err="1">
                <a:ea typeface="ＭＳ Ｐゴシック" pitchFamily="34" charset="-128"/>
              </a:rPr>
              <a:t>umol</a:t>
            </a:r>
            <a:r>
              <a:rPr lang="nl-NL" baseline="0" dirty="0">
                <a:ea typeface="ＭＳ Ｐゴシック" pitchFamily="34" charset="-128"/>
              </a:rPr>
              <a:t>/l) of ernstig </a:t>
            </a:r>
            <a:r>
              <a:rPr lang="nl-NL" baseline="0" dirty="0" err="1">
                <a:ea typeface="ＭＳ Ｐゴシック" pitchFamily="34" charset="-128"/>
              </a:rPr>
              <a:t>nefrotisch</a:t>
            </a:r>
            <a:r>
              <a:rPr lang="nl-NL" baseline="0" dirty="0">
                <a:ea typeface="ＭＳ Ｐゴシック" pitchFamily="34" charset="-128"/>
              </a:rPr>
              <a:t> syndroom) </a:t>
            </a:r>
            <a:r>
              <a:rPr lang="nl-NL" baseline="0" dirty="0" err="1">
                <a:ea typeface="ＭＳ Ｐゴシック" pitchFamily="34" charset="-128"/>
              </a:rPr>
              <a:t>with</a:t>
            </a:r>
            <a:r>
              <a:rPr lang="nl-NL" baseline="0" dirty="0">
                <a:ea typeface="ＭＳ Ｐゴシック" pitchFamily="34" charset="-128"/>
              </a:rPr>
              <a:t> </a:t>
            </a:r>
            <a:r>
              <a:rPr lang="nl-NL" baseline="0" dirty="0" err="1">
                <a:ea typeface="ＭＳ Ｐゴシック" pitchFamily="34" charset="-128"/>
              </a:rPr>
              <a:t>progressive</a:t>
            </a:r>
            <a:r>
              <a:rPr lang="nl-NL" baseline="0" dirty="0">
                <a:ea typeface="ＭＳ Ｐゴシック" pitchFamily="34" charset="-128"/>
              </a:rPr>
              <a:t> </a:t>
            </a:r>
            <a:r>
              <a:rPr lang="nl-NL" baseline="0" dirty="0" err="1">
                <a:ea typeface="ＭＳ Ｐゴシック" pitchFamily="34" charset="-128"/>
              </a:rPr>
              <a:t>iMN</a:t>
            </a:r>
            <a:r>
              <a:rPr lang="nl-NL" baseline="0" dirty="0">
                <a:ea typeface="ＭＳ Ｐゴシック" pitchFamily="34" charset="-128"/>
              </a:rPr>
              <a:t> </a:t>
            </a:r>
            <a:r>
              <a:rPr lang="nl-NL" baseline="0" dirty="0" err="1">
                <a:ea typeface="ＭＳ Ｐゴシック" pitchFamily="34" charset="-128"/>
              </a:rPr>
              <a:t>observed</a:t>
            </a:r>
            <a:r>
              <a:rPr lang="nl-NL" baseline="0" dirty="0">
                <a:ea typeface="ＭＳ Ｐゴシック" pitchFamily="34" charset="-128"/>
              </a:rPr>
              <a:t> </a:t>
            </a:r>
            <a:r>
              <a:rPr lang="nl-NL" baseline="0" dirty="0" err="1">
                <a:ea typeface="ＭＳ Ｐゴシック" pitchFamily="34" charset="-128"/>
              </a:rPr>
              <a:t>from</a:t>
            </a:r>
            <a:r>
              <a:rPr lang="nl-NL" baseline="0" dirty="0">
                <a:ea typeface="ＭＳ Ｐゴシック" pitchFamily="34" charset="-128"/>
              </a:rPr>
              <a:t> 1997 to 2005 and </a:t>
            </a:r>
            <a:r>
              <a:rPr lang="nl-NL" baseline="0" dirty="0" err="1">
                <a:ea typeface="ＭＳ Ｐゴシック" pitchFamily="34" charset="-128"/>
              </a:rPr>
              <a:t>treated</a:t>
            </a:r>
            <a:r>
              <a:rPr lang="nl-NL" baseline="0" dirty="0">
                <a:ea typeface="ＭＳ Ｐゴシック" pitchFamily="34" charset="-128"/>
              </a:rPr>
              <a:t> </a:t>
            </a:r>
            <a:r>
              <a:rPr lang="nl-NL" baseline="0" dirty="0" err="1">
                <a:ea typeface="ＭＳ Ｐゴシック" pitchFamily="34" charset="-128"/>
              </a:rPr>
              <a:t>with</a:t>
            </a:r>
            <a:r>
              <a:rPr lang="nl-NL" baseline="0" dirty="0">
                <a:ea typeface="ＭＳ Ｐゴシック" pitchFamily="34" charset="-128"/>
              </a:rPr>
              <a:t> </a:t>
            </a:r>
            <a:r>
              <a:rPr lang="nl-NL" baseline="0" dirty="0" err="1">
                <a:ea typeface="ＭＳ Ｐゴシック" pitchFamily="34" charset="-128"/>
              </a:rPr>
              <a:t>oral</a:t>
            </a:r>
            <a:r>
              <a:rPr lang="nl-NL" baseline="0" dirty="0">
                <a:ea typeface="ＭＳ Ｐゴシック" pitchFamily="34" charset="-128"/>
              </a:rPr>
              <a:t> </a:t>
            </a:r>
            <a:r>
              <a:rPr lang="nl-NL" baseline="0" dirty="0" err="1">
                <a:ea typeface="ＭＳ Ｐゴシック" pitchFamily="34" charset="-128"/>
              </a:rPr>
              <a:t>cyclophosphamide</a:t>
            </a:r>
            <a:r>
              <a:rPr lang="nl-NL" baseline="0" dirty="0">
                <a:ea typeface="ＭＳ Ｐゴシック" pitchFamily="34" charset="-128"/>
              </a:rPr>
              <a:t> </a:t>
            </a:r>
            <a:r>
              <a:rPr lang="nl-NL" baseline="0" dirty="0" err="1">
                <a:ea typeface="ＭＳ Ｐゴシック" pitchFamily="34" charset="-128"/>
              </a:rPr>
              <a:t>or</a:t>
            </a:r>
            <a:r>
              <a:rPr lang="nl-NL" baseline="0" dirty="0">
                <a:ea typeface="ＭＳ Ｐゴシック" pitchFamily="34" charset="-128"/>
              </a:rPr>
              <a:t> </a:t>
            </a:r>
            <a:r>
              <a:rPr lang="nl-NL" baseline="0" dirty="0" err="1">
                <a:ea typeface="ＭＳ Ｐゴシック" pitchFamily="34" charset="-128"/>
              </a:rPr>
              <a:t>mycophenolate</a:t>
            </a:r>
            <a:r>
              <a:rPr lang="nl-NL" baseline="0" dirty="0">
                <a:ea typeface="ＭＳ Ｐゴシック" pitchFamily="34" charset="-128"/>
              </a:rPr>
              <a:t> </a:t>
            </a:r>
            <a:r>
              <a:rPr lang="nl-NL" baseline="0" dirty="0" err="1">
                <a:ea typeface="ＭＳ Ｐゴシック" pitchFamily="34" charset="-128"/>
              </a:rPr>
              <a:t>mofetil</a:t>
            </a:r>
            <a:r>
              <a:rPr lang="nl-NL" baseline="0" dirty="0">
                <a:ea typeface="ＭＳ Ｐゴシック" pitchFamily="34" charset="-128"/>
              </a:rPr>
              <a:t> (MMF) in </a:t>
            </a:r>
            <a:r>
              <a:rPr lang="nl-NL" baseline="0" dirty="0" err="1">
                <a:ea typeface="ＭＳ Ｐゴシック" pitchFamily="34" charset="-128"/>
              </a:rPr>
              <a:t>combination</a:t>
            </a:r>
            <a:r>
              <a:rPr lang="nl-NL" baseline="0" dirty="0">
                <a:ea typeface="ＭＳ Ｐゴシック" pitchFamily="34" charset="-128"/>
              </a:rPr>
              <a:t> </a:t>
            </a:r>
            <a:r>
              <a:rPr lang="nl-NL" baseline="0" dirty="0" err="1">
                <a:ea typeface="ＭＳ Ｐゴシック" pitchFamily="34" charset="-128"/>
              </a:rPr>
              <a:t>with</a:t>
            </a:r>
            <a:r>
              <a:rPr lang="nl-NL" baseline="0" dirty="0">
                <a:ea typeface="ＭＳ Ｐゴシック" pitchFamily="34" charset="-128"/>
              </a:rPr>
              <a:t> </a:t>
            </a:r>
            <a:r>
              <a:rPr lang="nl-NL" baseline="0" dirty="0" err="1">
                <a:ea typeface="ＭＳ Ｐゴシック" pitchFamily="34" charset="-128"/>
              </a:rPr>
              <a:t>corticosteroids</a:t>
            </a:r>
            <a:r>
              <a:rPr lang="nl-NL" baseline="0" dirty="0">
                <a:ea typeface="ＭＳ Ｐゴシック" pitchFamily="34" charset="-128"/>
              </a:rPr>
              <a:t> for 12 </a:t>
            </a:r>
            <a:r>
              <a:rPr lang="nl-NL" baseline="0" dirty="0" err="1">
                <a:ea typeface="ＭＳ Ｐゴシック" pitchFamily="34" charset="-128"/>
              </a:rPr>
              <a:t>months</a:t>
            </a:r>
            <a:r>
              <a:rPr lang="nl-NL" baseline="0" dirty="0">
                <a:ea typeface="ＭＳ Ｐゴシック" pitchFamily="34" charset="-128"/>
              </a:rPr>
              <a:t> </a:t>
            </a:r>
            <a:r>
              <a:rPr lang="nl-NL" baseline="0" dirty="0" err="1">
                <a:ea typeface="ＭＳ Ｐゴシック" pitchFamily="34" charset="-128"/>
              </a:rPr>
              <a:t>were</a:t>
            </a:r>
            <a:r>
              <a:rPr lang="nl-NL" baseline="0" dirty="0">
                <a:ea typeface="ＭＳ Ｐゴシック" pitchFamily="34" charset="-128"/>
              </a:rPr>
              <a:t> </a:t>
            </a:r>
            <a:r>
              <a:rPr lang="nl-NL" baseline="0" dirty="0" err="1">
                <a:ea typeface="ＭＳ Ｐゴシック" pitchFamily="34" charset="-128"/>
              </a:rPr>
              <a:t>included</a:t>
            </a:r>
            <a:r>
              <a:rPr lang="nl-NL" baseline="0" dirty="0">
                <a:ea typeface="ＭＳ Ｐゴシック" pitchFamily="34" charset="-128"/>
              </a:rPr>
              <a:t>. </a:t>
            </a:r>
            <a:r>
              <a:rPr lang="nl-NL" baseline="0" dirty="0" err="1">
                <a:ea typeface="ＭＳ Ｐゴシック" pitchFamily="34" charset="-128"/>
              </a:rPr>
              <a:t>Patients</a:t>
            </a:r>
            <a:r>
              <a:rPr lang="nl-NL" baseline="0" dirty="0">
                <a:ea typeface="ＭＳ Ｐゴシック" pitchFamily="34" charset="-128"/>
              </a:rPr>
              <a:t> </a:t>
            </a:r>
            <a:r>
              <a:rPr lang="nl-NL" baseline="0" dirty="0" err="1">
                <a:ea typeface="ＭＳ Ｐゴシック" pitchFamily="34" charset="-128"/>
              </a:rPr>
              <a:t>were</a:t>
            </a:r>
            <a:r>
              <a:rPr lang="nl-NL" baseline="0" dirty="0">
                <a:ea typeface="ＭＳ Ｐゴシック" pitchFamily="34" charset="-128"/>
              </a:rPr>
              <a:t> </a:t>
            </a:r>
            <a:r>
              <a:rPr lang="nl-NL" baseline="0" dirty="0" err="1">
                <a:ea typeface="ＭＳ Ｐゴシック" pitchFamily="34" charset="-128"/>
              </a:rPr>
              <a:t>prospectively</a:t>
            </a:r>
            <a:r>
              <a:rPr lang="nl-NL" baseline="0" dirty="0">
                <a:ea typeface="ＭＳ Ｐゴシック" pitchFamily="34" charset="-128"/>
              </a:rPr>
              <a:t> </a:t>
            </a:r>
            <a:r>
              <a:rPr lang="nl-NL" baseline="0" dirty="0" err="1">
                <a:ea typeface="ＭＳ Ｐゴシック" pitchFamily="34" charset="-128"/>
              </a:rPr>
              <a:t>followed</a:t>
            </a:r>
            <a:r>
              <a:rPr lang="nl-NL" baseline="0" dirty="0">
                <a:ea typeface="ＭＳ Ｐゴシック" pitchFamily="34" charset="-128"/>
              </a:rPr>
              <a:t> and </a:t>
            </a:r>
            <a:r>
              <a:rPr lang="nl-NL" baseline="0" dirty="0" err="1">
                <a:ea typeface="ＭＳ Ｐゴシック" pitchFamily="34" charset="-128"/>
              </a:rPr>
              <a:t>outcome</a:t>
            </a:r>
            <a:r>
              <a:rPr lang="nl-NL" baseline="0" dirty="0">
                <a:ea typeface="ＭＳ Ｐゴシック" pitchFamily="34" charset="-128"/>
              </a:rPr>
              <a:t> was </a:t>
            </a:r>
            <a:r>
              <a:rPr lang="nl-NL" baseline="0" dirty="0" err="1">
                <a:ea typeface="ＭＳ Ｐゴシック" pitchFamily="34" charset="-128"/>
              </a:rPr>
              <a:t>ascertained</a:t>
            </a:r>
            <a:r>
              <a:rPr lang="nl-NL" baseline="0" dirty="0">
                <a:ea typeface="ＭＳ Ｐゴシック" pitchFamily="34" charset="-128"/>
              </a:rPr>
              <a:t> up to 5 </a:t>
            </a:r>
            <a:r>
              <a:rPr lang="nl-NL" baseline="0" dirty="0" err="1">
                <a:ea typeface="ＭＳ Ｐゴシック" pitchFamily="34" charset="-128"/>
              </a:rPr>
              <a:t>years</a:t>
            </a:r>
            <a:r>
              <a:rPr lang="nl-NL" baseline="0" dirty="0">
                <a:ea typeface="ＭＳ Ｐゴシック" pitchFamily="34" charset="-128"/>
              </a:rPr>
              <a:t> </a:t>
            </a:r>
            <a:r>
              <a:rPr lang="nl-NL" baseline="0" dirty="0" err="1">
                <a:ea typeface="ＭＳ Ｐゴシック" pitchFamily="34" charset="-128"/>
              </a:rPr>
              <a:t>after</a:t>
            </a:r>
            <a:r>
              <a:rPr lang="nl-NL" baseline="0" dirty="0">
                <a:ea typeface="ＭＳ Ｐゴシック" pitchFamily="34" charset="-128"/>
              </a:rPr>
              <a:t> </a:t>
            </a:r>
            <a:r>
              <a:rPr lang="nl-NL" baseline="0" dirty="0" err="1">
                <a:ea typeface="ＭＳ Ｐゴシック" pitchFamily="34" charset="-128"/>
              </a:rPr>
              <a:t>completion</a:t>
            </a:r>
            <a:r>
              <a:rPr lang="nl-NL" baseline="0" dirty="0">
                <a:ea typeface="ＭＳ Ｐゴシック" pitchFamily="34" charset="-128"/>
              </a:rPr>
              <a:t> of </a:t>
            </a:r>
            <a:r>
              <a:rPr lang="nl-NL" baseline="0" dirty="0" err="1">
                <a:ea typeface="ＭＳ Ｐゴシック" pitchFamily="34" charset="-128"/>
              </a:rPr>
              <a:t>immunosuppressive</a:t>
            </a:r>
            <a:r>
              <a:rPr lang="nl-NL" baseline="0" dirty="0">
                <a:ea typeface="ＭＳ Ｐゴシック" pitchFamily="34" charset="-128"/>
              </a:rPr>
              <a:t> </a:t>
            </a:r>
            <a:r>
              <a:rPr lang="nl-NL" baseline="0" dirty="0" err="1">
                <a:ea typeface="ＭＳ Ｐゴシック" pitchFamily="34" charset="-128"/>
              </a:rPr>
              <a:t>therapy</a:t>
            </a:r>
            <a:r>
              <a:rPr lang="nl-NL" baseline="0" dirty="0">
                <a:ea typeface="ＭＳ Ｐゴシック" pitchFamily="34" charset="-128"/>
              </a:rPr>
              <a:t>. Serum samples </a:t>
            </a:r>
            <a:r>
              <a:rPr lang="nl-NL" baseline="0" dirty="0" err="1">
                <a:ea typeface="ＭＳ Ｐゴシック" pitchFamily="34" charset="-128"/>
              </a:rPr>
              <a:t>were</a:t>
            </a:r>
            <a:r>
              <a:rPr lang="nl-NL" baseline="0" dirty="0">
                <a:ea typeface="ＭＳ Ｐゴシック" pitchFamily="34" charset="-128"/>
              </a:rPr>
              <a:t> </a:t>
            </a:r>
            <a:r>
              <a:rPr lang="nl-NL" baseline="0" dirty="0" err="1">
                <a:ea typeface="ＭＳ Ｐゴシック" pitchFamily="34" charset="-128"/>
              </a:rPr>
              <a:t>collected</a:t>
            </a:r>
            <a:r>
              <a:rPr lang="nl-NL" baseline="0" dirty="0">
                <a:ea typeface="ＭＳ Ｐゴシック" pitchFamily="34" charset="-128"/>
              </a:rPr>
              <a:t> and stores </a:t>
            </a:r>
            <a:r>
              <a:rPr lang="nl-NL" baseline="0" dirty="0" err="1">
                <a:ea typeface="ＭＳ Ｐゴシック" pitchFamily="34" charset="-128"/>
              </a:rPr>
              <a:t>before</a:t>
            </a:r>
            <a:r>
              <a:rPr lang="nl-NL" baseline="0" dirty="0">
                <a:ea typeface="ＭＳ Ｐゴシック" pitchFamily="34" charset="-128"/>
              </a:rPr>
              <a:t> and </a:t>
            </a:r>
            <a:r>
              <a:rPr lang="nl-NL" baseline="0" dirty="0" err="1">
                <a:ea typeface="ＭＳ Ｐゴシック" pitchFamily="34" charset="-128"/>
              </a:rPr>
              <a:t>after</a:t>
            </a:r>
            <a:r>
              <a:rPr lang="nl-NL" baseline="0" dirty="0">
                <a:ea typeface="ＭＳ Ｐゴシック" pitchFamily="34" charset="-128"/>
              </a:rPr>
              <a:t> </a:t>
            </a:r>
            <a:r>
              <a:rPr lang="nl-NL" baseline="0" dirty="0" err="1">
                <a:ea typeface="ＭＳ Ｐゴシック" pitchFamily="34" charset="-128"/>
              </a:rPr>
              <a:t>completion</a:t>
            </a:r>
            <a:r>
              <a:rPr lang="nl-NL" baseline="0" dirty="0">
                <a:ea typeface="ＭＳ Ｐゴシック" pitchFamily="34" charset="-128"/>
              </a:rPr>
              <a:t> of </a:t>
            </a:r>
            <a:r>
              <a:rPr lang="nl-NL" baseline="0" dirty="0" err="1">
                <a:ea typeface="ＭＳ Ｐゴシック" pitchFamily="34" charset="-128"/>
              </a:rPr>
              <a:t>therapy</a:t>
            </a:r>
            <a:r>
              <a:rPr lang="nl-NL" baseline="0" dirty="0">
                <a:ea typeface="ＭＳ Ｐゴシック" pitchFamily="34" charset="-128"/>
              </a:rPr>
              <a:t>. PLA2R </a:t>
            </a:r>
            <a:r>
              <a:rPr lang="nl-NL" baseline="0" dirty="0" err="1">
                <a:ea typeface="ＭＳ Ｐゴシック" pitchFamily="34" charset="-128"/>
              </a:rPr>
              <a:t>antibodies</a:t>
            </a:r>
            <a:r>
              <a:rPr lang="nl-NL" baseline="0" dirty="0">
                <a:ea typeface="ＭＳ Ｐゴシック" pitchFamily="34" charset="-128"/>
              </a:rPr>
              <a:t> </a:t>
            </a:r>
            <a:r>
              <a:rPr lang="nl-NL" baseline="0" dirty="0" err="1">
                <a:ea typeface="ＭＳ Ｐゴシック" pitchFamily="34" charset="-128"/>
              </a:rPr>
              <a:t>were</a:t>
            </a:r>
            <a:r>
              <a:rPr lang="nl-NL" baseline="0" dirty="0">
                <a:ea typeface="ＭＳ Ｐゴシック" pitchFamily="34" charset="-128"/>
              </a:rPr>
              <a:t> </a:t>
            </a:r>
            <a:r>
              <a:rPr lang="nl-NL" baseline="0" dirty="0" err="1">
                <a:ea typeface="ＭＳ Ｐゴシック" pitchFamily="34" charset="-128"/>
              </a:rPr>
              <a:t>determined</a:t>
            </a:r>
            <a:r>
              <a:rPr lang="nl-NL" baseline="0" dirty="0">
                <a:ea typeface="ＭＳ Ｐゴシック" pitchFamily="34" charset="-128"/>
              </a:rPr>
              <a:t> </a:t>
            </a:r>
            <a:r>
              <a:rPr lang="nl-NL" baseline="0" dirty="0" err="1">
                <a:ea typeface="ＭＳ Ｐゴシック" pitchFamily="34" charset="-128"/>
              </a:rPr>
              <a:t>retrospectively</a:t>
            </a:r>
            <a:r>
              <a:rPr lang="nl-NL" baseline="0" dirty="0">
                <a:ea typeface="ＭＳ Ｐゴシック" pitchFamily="34" charset="-128"/>
              </a:rPr>
              <a:t> in </a:t>
            </a:r>
            <a:r>
              <a:rPr lang="nl-NL" baseline="0" dirty="0" err="1">
                <a:ea typeface="ＭＳ Ｐゴシック" pitchFamily="34" charset="-128"/>
              </a:rPr>
              <a:t>stored</a:t>
            </a:r>
            <a:r>
              <a:rPr lang="nl-NL" baseline="0" dirty="0">
                <a:ea typeface="ＭＳ Ｐゴシック" pitchFamily="34" charset="-128"/>
              </a:rPr>
              <a:t> </a:t>
            </a:r>
            <a:r>
              <a:rPr lang="nl-NL" baseline="0" dirty="0" err="1">
                <a:ea typeface="ＭＳ Ｐゴシック" pitchFamily="34" charset="-128"/>
              </a:rPr>
              <a:t>sampled</a:t>
            </a:r>
            <a:r>
              <a:rPr lang="nl-NL" baseline="0" dirty="0">
                <a:ea typeface="ＭＳ Ｐゴシック" pitchFamily="34" charset="-128"/>
              </a:rPr>
              <a:t> </a:t>
            </a:r>
            <a:r>
              <a:rPr lang="nl-NL" baseline="0" dirty="0" err="1">
                <a:ea typeface="ＭＳ Ｐゴシック" pitchFamily="34" charset="-128"/>
              </a:rPr>
              <a:t>using</a:t>
            </a:r>
            <a:r>
              <a:rPr lang="nl-NL" baseline="0" dirty="0">
                <a:ea typeface="ＭＳ Ｐゴシック" pitchFamily="34" charset="-128"/>
              </a:rPr>
              <a:t> ELISA.</a:t>
            </a:r>
          </a:p>
          <a:p>
            <a:pPr eaLnBrk="1" hangingPunct="1">
              <a:buFontTx/>
              <a:buChar char="-"/>
            </a:pPr>
            <a:endParaRPr lang="nl-NL" baseline="0" dirty="0">
              <a:ea typeface="ＭＳ Ｐゴシック" pitchFamily="34" charset="-128"/>
            </a:endParaRPr>
          </a:p>
          <a:p>
            <a:pPr eaLnBrk="1" hangingPunct="1">
              <a:buFontTx/>
              <a:buChar char="-"/>
            </a:pPr>
            <a:r>
              <a:rPr lang="nl-NL" baseline="0" dirty="0">
                <a:ea typeface="ＭＳ Ｐゴシック" pitchFamily="34" charset="-128"/>
              </a:rPr>
              <a:t>In </a:t>
            </a:r>
            <a:r>
              <a:rPr lang="nl-NL" baseline="0" dirty="0" err="1">
                <a:ea typeface="ＭＳ Ｐゴシック" pitchFamily="34" charset="-128"/>
              </a:rPr>
              <a:t>total</a:t>
            </a:r>
            <a:r>
              <a:rPr lang="nl-NL" baseline="0" dirty="0">
                <a:ea typeface="ＭＳ Ｐゴシック" pitchFamily="34" charset="-128"/>
              </a:rPr>
              <a:t> 48 </a:t>
            </a:r>
            <a:r>
              <a:rPr lang="nl-NL" baseline="0" dirty="0" err="1">
                <a:ea typeface="ＭＳ Ｐゴシック" pitchFamily="34" charset="-128"/>
              </a:rPr>
              <a:t>patients</a:t>
            </a:r>
            <a:r>
              <a:rPr lang="nl-NL" baseline="0" dirty="0">
                <a:ea typeface="ＭＳ Ｐゴシック" pitchFamily="34" charset="-128"/>
              </a:rPr>
              <a:t> (37 men)</a:t>
            </a:r>
            <a:r>
              <a:rPr lang="nl-NL" b="0" i="0" baseline="0" dirty="0">
                <a:ea typeface="ＭＳ Ｐゴシック" pitchFamily="34" charset="-128"/>
              </a:rPr>
              <a:t> </a:t>
            </a:r>
            <a:r>
              <a:rPr lang="nl-NL" b="0" i="0" baseline="0" dirty="0" err="1">
                <a:ea typeface="ＭＳ Ｐゴシック" pitchFamily="34" charset="-128"/>
              </a:rPr>
              <a:t>were</a:t>
            </a:r>
            <a:r>
              <a:rPr lang="nl-NL" b="0" i="0" baseline="0" dirty="0">
                <a:ea typeface="ＭＳ Ｐゴシック" pitchFamily="34" charset="-128"/>
              </a:rPr>
              <a:t> </a:t>
            </a:r>
            <a:r>
              <a:rPr lang="nl-NL" b="0" i="0" baseline="0" dirty="0" err="1">
                <a:ea typeface="ＭＳ Ｐゴシック" pitchFamily="34" charset="-128"/>
              </a:rPr>
              <a:t>included</a:t>
            </a:r>
            <a:r>
              <a:rPr lang="nl-NL" b="0" i="0" baseline="0" dirty="0">
                <a:ea typeface="ＭＳ Ｐゴシック" pitchFamily="34" charset="-128"/>
              </a:rPr>
              <a:t>, PLA2R </a:t>
            </a:r>
            <a:r>
              <a:rPr lang="nl-NL" b="0" i="0" baseline="0" dirty="0" err="1">
                <a:ea typeface="ＭＳ Ｐゴシック" pitchFamily="34" charset="-128"/>
              </a:rPr>
              <a:t>antibodies</a:t>
            </a:r>
            <a:r>
              <a:rPr lang="nl-NL" b="0" i="0" baseline="0" dirty="0">
                <a:ea typeface="ＭＳ Ｐゴシック" pitchFamily="34" charset="-128"/>
              </a:rPr>
              <a:t> </a:t>
            </a:r>
            <a:r>
              <a:rPr lang="nl-NL" b="0" i="0" baseline="0" dirty="0" err="1">
                <a:ea typeface="ＭＳ Ｐゴシック" pitchFamily="34" charset="-128"/>
              </a:rPr>
              <a:t>were</a:t>
            </a:r>
            <a:r>
              <a:rPr lang="nl-NL" b="0" i="0" baseline="0" dirty="0">
                <a:ea typeface="ＭＳ Ｐゴシック" pitchFamily="34" charset="-128"/>
              </a:rPr>
              <a:t> present in 34 </a:t>
            </a:r>
            <a:r>
              <a:rPr lang="nl-NL" b="0" i="0" baseline="0" dirty="0" err="1">
                <a:ea typeface="ＭＳ Ｐゴシック" pitchFamily="34" charset="-128"/>
              </a:rPr>
              <a:t>patients</a:t>
            </a:r>
            <a:r>
              <a:rPr lang="nl-NL" b="0" i="0" baseline="0" dirty="0">
                <a:ea typeface="ＭＳ Ｐゴシック" pitchFamily="34" charset="-128"/>
              </a:rPr>
              <a:t> (71 %), </a:t>
            </a:r>
            <a:r>
              <a:rPr lang="nl-NL" b="0" i="0" baseline="0" dirty="0" err="1">
                <a:ea typeface="ＭＳ Ｐゴシック" pitchFamily="34" charset="-128"/>
              </a:rPr>
              <a:t>one</a:t>
            </a:r>
            <a:r>
              <a:rPr lang="nl-NL" b="0" i="0" baseline="0" dirty="0">
                <a:ea typeface="ＭＳ Ｐゴシック" pitchFamily="34" charset="-128"/>
              </a:rPr>
              <a:t> </a:t>
            </a:r>
            <a:r>
              <a:rPr lang="nl-NL" b="0" i="0" baseline="0" dirty="0" err="1">
                <a:ea typeface="ＭＳ Ｐゴシック" pitchFamily="34" charset="-128"/>
              </a:rPr>
              <a:t>patient</a:t>
            </a:r>
            <a:r>
              <a:rPr lang="nl-NL" b="0" i="0" baseline="0" dirty="0">
                <a:ea typeface="ＭＳ Ｐゴシック" pitchFamily="34" charset="-128"/>
              </a:rPr>
              <a:t> was </a:t>
            </a:r>
            <a:r>
              <a:rPr lang="nl-NL" b="0" i="0" baseline="0" dirty="0" err="1">
                <a:ea typeface="ＭＳ Ｐゴシック" pitchFamily="34" charset="-128"/>
              </a:rPr>
              <a:t>excluded</a:t>
            </a:r>
            <a:r>
              <a:rPr lang="nl-NL" b="0" i="0" baseline="0" dirty="0">
                <a:ea typeface="ＭＳ Ｐゴシック" pitchFamily="34" charset="-128"/>
              </a:rPr>
              <a:t> </a:t>
            </a:r>
            <a:r>
              <a:rPr lang="nl-NL" b="0" i="0" baseline="0" dirty="0" err="1">
                <a:ea typeface="ＭＳ Ｐゴシック" pitchFamily="34" charset="-128"/>
              </a:rPr>
              <a:t>because</a:t>
            </a:r>
            <a:r>
              <a:rPr lang="nl-NL" b="0" i="0" baseline="0" dirty="0">
                <a:ea typeface="ＭＳ Ｐゴシック" pitchFamily="34" charset="-128"/>
              </a:rPr>
              <a:t> of </a:t>
            </a:r>
            <a:r>
              <a:rPr lang="nl-NL" b="0" i="0" baseline="0" dirty="0" err="1">
                <a:ea typeface="ＭＳ Ｐゴシック" pitchFamily="34" charset="-128"/>
              </a:rPr>
              <a:t>lack</a:t>
            </a:r>
            <a:r>
              <a:rPr lang="nl-NL" b="0" i="0" baseline="0" dirty="0">
                <a:ea typeface="ＭＳ Ｐゴシック" pitchFamily="34" charset="-128"/>
              </a:rPr>
              <a:t> of PLA2R level at end of </a:t>
            </a:r>
            <a:r>
              <a:rPr lang="nl-NL" b="0" i="0" baseline="0" dirty="0" err="1">
                <a:ea typeface="ＭＳ Ｐゴシック" pitchFamily="34" charset="-128"/>
              </a:rPr>
              <a:t>therapy</a:t>
            </a:r>
            <a:r>
              <a:rPr lang="nl-NL" b="0" i="0" baseline="0" dirty="0">
                <a:ea typeface="ＭＳ Ｐゴシック" pitchFamily="34" charset="-128"/>
              </a:rPr>
              <a:t>. </a:t>
            </a:r>
          </a:p>
          <a:p>
            <a:pPr eaLnBrk="1" hangingPunct="1">
              <a:buFontTx/>
              <a:buChar char="-"/>
            </a:pPr>
            <a:r>
              <a:rPr lang="nl-NL" b="0" i="0" baseline="0" dirty="0">
                <a:ea typeface="ＭＳ Ｐゴシック" pitchFamily="34" charset="-128"/>
              </a:rPr>
              <a:t> Baseline </a:t>
            </a:r>
            <a:r>
              <a:rPr lang="nl-NL" b="0" i="0" baseline="0" dirty="0" err="1">
                <a:ea typeface="ＭＳ Ｐゴシック" pitchFamily="34" charset="-128"/>
              </a:rPr>
              <a:t>characteristics</a:t>
            </a:r>
            <a:r>
              <a:rPr lang="nl-NL" b="0" i="0" baseline="0" dirty="0">
                <a:ea typeface="ＭＳ Ｐゴシック" pitchFamily="34" charset="-128"/>
              </a:rPr>
              <a:t> and </a:t>
            </a:r>
            <a:r>
              <a:rPr lang="nl-NL" b="0" i="0" baseline="0" dirty="0" err="1">
                <a:ea typeface="ＭＳ Ｐゴシック" pitchFamily="34" charset="-128"/>
              </a:rPr>
              <a:t>outcome</a:t>
            </a:r>
            <a:r>
              <a:rPr lang="nl-NL" b="0" i="0" baseline="0" dirty="0">
                <a:ea typeface="ＭＳ Ｐゴシック" pitchFamily="34" charset="-128"/>
              </a:rPr>
              <a:t> </a:t>
            </a:r>
            <a:r>
              <a:rPr lang="nl-NL" baseline="0" dirty="0" err="1">
                <a:ea typeface="ＭＳ Ｐゴシック" pitchFamily="34" charset="-128"/>
              </a:rPr>
              <a:t>did</a:t>
            </a:r>
            <a:r>
              <a:rPr lang="nl-NL" baseline="0" dirty="0">
                <a:ea typeface="ＭＳ Ｐゴシック" pitchFamily="34" charset="-128"/>
              </a:rPr>
              <a:t> </a:t>
            </a:r>
            <a:r>
              <a:rPr lang="nl-NL" baseline="0" dirty="0" err="1">
                <a:ea typeface="ＭＳ Ｐゴシック" pitchFamily="34" charset="-128"/>
              </a:rPr>
              <a:t>not</a:t>
            </a:r>
            <a:r>
              <a:rPr lang="nl-NL" baseline="0" dirty="0">
                <a:ea typeface="ＭＳ Ｐゴシック" pitchFamily="34" charset="-128"/>
              </a:rPr>
              <a:t> </a:t>
            </a:r>
            <a:r>
              <a:rPr lang="nl-NL" baseline="0" dirty="0" err="1">
                <a:ea typeface="ＭＳ Ｐゴシック" pitchFamily="34" charset="-128"/>
              </a:rPr>
              <a:t>significantly</a:t>
            </a:r>
            <a:r>
              <a:rPr lang="nl-NL" baseline="0" dirty="0">
                <a:ea typeface="ＭＳ Ｐゴシック" pitchFamily="34" charset="-128"/>
              </a:rPr>
              <a:t> </a:t>
            </a:r>
            <a:r>
              <a:rPr lang="nl-NL" baseline="0" dirty="0" err="1">
                <a:ea typeface="ＭＳ Ｐゴシック" pitchFamily="34" charset="-128"/>
              </a:rPr>
              <a:t>differ</a:t>
            </a:r>
            <a:r>
              <a:rPr lang="nl-NL" baseline="0" dirty="0">
                <a:ea typeface="ＭＳ Ｐゴシック" pitchFamily="34" charset="-128"/>
              </a:rPr>
              <a:t> </a:t>
            </a:r>
            <a:r>
              <a:rPr lang="nl-NL" baseline="0" dirty="0" err="1">
                <a:ea typeface="ＭＳ Ｐゴシック" pitchFamily="34" charset="-128"/>
              </a:rPr>
              <a:t>between</a:t>
            </a:r>
            <a:r>
              <a:rPr lang="nl-NL" baseline="0" dirty="0">
                <a:ea typeface="ＭＳ Ｐゴシック" pitchFamily="34" charset="-128"/>
              </a:rPr>
              <a:t> </a:t>
            </a:r>
            <a:r>
              <a:rPr lang="nl-NL" baseline="0" dirty="0" err="1">
                <a:ea typeface="ＭＳ Ｐゴシック" pitchFamily="34" charset="-128"/>
              </a:rPr>
              <a:t>patients</a:t>
            </a:r>
            <a:r>
              <a:rPr lang="nl-NL" baseline="0" dirty="0">
                <a:ea typeface="ＭＳ Ｐゴシック" pitchFamily="34" charset="-128"/>
              </a:rPr>
              <a:t> </a:t>
            </a:r>
            <a:r>
              <a:rPr lang="nl-NL" baseline="0" dirty="0" err="1">
                <a:ea typeface="ＭＳ Ｐゴシック" pitchFamily="34" charset="-128"/>
              </a:rPr>
              <a:t>negative</a:t>
            </a:r>
            <a:r>
              <a:rPr lang="nl-NL" baseline="0" dirty="0">
                <a:ea typeface="ＭＳ Ｐゴシック" pitchFamily="34" charset="-128"/>
              </a:rPr>
              <a:t> and </a:t>
            </a:r>
            <a:r>
              <a:rPr lang="nl-NL" baseline="0" dirty="0" err="1">
                <a:ea typeface="ＭＳ Ｐゴシック" pitchFamily="34" charset="-128"/>
              </a:rPr>
              <a:t>positive</a:t>
            </a:r>
            <a:r>
              <a:rPr lang="nl-NL" baseline="0" dirty="0">
                <a:ea typeface="ＭＳ Ｐゴシック" pitchFamily="34" charset="-128"/>
              </a:rPr>
              <a:t> for PLA2R-ab at baseline</a:t>
            </a:r>
          </a:p>
          <a:p>
            <a:pPr eaLnBrk="1" hangingPunct="1">
              <a:buFontTx/>
              <a:buChar char="-"/>
            </a:pPr>
            <a:endParaRPr lang="nl-NL" baseline="0" dirty="0">
              <a:ea typeface="ＭＳ Ｐゴシック" pitchFamily="34" charset="-128"/>
            </a:endParaRPr>
          </a:p>
          <a:p>
            <a:pPr eaLnBrk="1" hangingPunct="1">
              <a:buFontTx/>
              <a:buChar char="-"/>
            </a:pPr>
            <a:r>
              <a:rPr lang="nl-NL" baseline="0" dirty="0">
                <a:ea typeface="ＭＳ Ｐゴシック" pitchFamily="34" charset="-128"/>
              </a:rPr>
              <a:t>Conclusie: </a:t>
            </a:r>
            <a:r>
              <a:rPr lang="nl-NL" dirty="0" err="1">
                <a:ea typeface="ＭＳ Ｐゴシック" pitchFamily="34" charset="-128"/>
              </a:rPr>
              <a:t>On</a:t>
            </a:r>
            <a:r>
              <a:rPr lang="nl-NL" dirty="0">
                <a:ea typeface="ＭＳ Ｐゴシック" pitchFamily="34" charset="-128"/>
              </a:rPr>
              <a:t> the </a:t>
            </a:r>
            <a:r>
              <a:rPr lang="nl-NL" dirty="0" err="1">
                <a:ea typeface="ＭＳ Ｐゴシック" pitchFamily="34" charset="-128"/>
              </a:rPr>
              <a:t>left</a:t>
            </a:r>
            <a:r>
              <a:rPr lang="nl-NL" dirty="0">
                <a:ea typeface="ＭＳ Ｐゴシック" pitchFamily="34" charset="-128"/>
              </a:rPr>
              <a:t> </a:t>
            </a:r>
            <a:r>
              <a:rPr lang="nl-NL" dirty="0" err="1">
                <a:ea typeface="ＭＳ Ｐゴシック" pitchFamily="34" charset="-128"/>
              </a:rPr>
              <a:t>side</a:t>
            </a:r>
            <a:r>
              <a:rPr lang="nl-NL" dirty="0">
                <a:ea typeface="ＭＳ Ｐゴシック" pitchFamily="34" charset="-128"/>
              </a:rPr>
              <a:t> the </a:t>
            </a:r>
            <a:r>
              <a:rPr lang="nl-NL" dirty="0" err="1">
                <a:ea typeface="ＭＳ Ｐゴシック" pitchFamily="34" charset="-128"/>
              </a:rPr>
              <a:t>patients</a:t>
            </a:r>
            <a:r>
              <a:rPr lang="nl-NL" dirty="0">
                <a:ea typeface="ＭＳ Ｐゴシック" pitchFamily="34" charset="-128"/>
              </a:rPr>
              <a:t> (n=9)</a:t>
            </a:r>
            <a:r>
              <a:rPr lang="nl-NL" baseline="0" dirty="0">
                <a:ea typeface="ＭＳ Ｐゴシック" pitchFamily="34" charset="-128"/>
              </a:rPr>
              <a:t> </a:t>
            </a:r>
            <a:r>
              <a:rPr lang="nl-NL" baseline="0" dirty="0" err="1">
                <a:ea typeface="ＭＳ Ｐゴシック" pitchFamily="34" charset="-128"/>
              </a:rPr>
              <a:t>who</a:t>
            </a:r>
            <a:r>
              <a:rPr lang="nl-NL" baseline="0" dirty="0">
                <a:ea typeface="ＭＳ Ｐゴシック" pitchFamily="34" charset="-128"/>
              </a:rPr>
              <a:t> </a:t>
            </a:r>
            <a:r>
              <a:rPr lang="nl-NL" baseline="0" dirty="0" err="1">
                <a:ea typeface="ＭＳ Ｐゴシック" pitchFamily="34" charset="-128"/>
              </a:rPr>
              <a:t>were</a:t>
            </a:r>
            <a:r>
              <a:rPr lang="nl-NL" baseline="0" dirty="0">
                <a:ea typeface="ＭＳ Ｐゴシック" pitchFamily="34" charset="-128"/>
              </a:rPr>
              <a:t> aPLA2R + and </a:t>
            </a:r>
            <a:r>
              <a:rPr lang="nl-NL" baseline="0" dirty="0" err="1">
                <a:ea typeface="ＭＳ Ｐゴシック" pitchFamily="34" charset="-128"/>
              </a:rPr>
              <a:t>on</a:t>
            </a:r>
            <a:r>
              <a:rPr lang="nl-NL" baseline="0" dirty="0">
                <a:ea typeface="ＭＳ Ｐゴシック" pitchFamily="34" charset="-128"/>
              </a:rPr>
              <a:t> the right </a:t>
            </a:r>
            <a:r>
              <a:rPr lang="nl-NL" baseline="0" dirty="0" err="1">
                <a:ea typeface="ＭＳ Ｐゴシック" pitchFamily="34" charset="-128"/>
              </a:rPr>
              <a:t>side</a:t>
            </a:r>
            <a:r>
              <a:rPr lang="nl-NL" baseline="0" dirty="0">
                <a:ea typeface="ＭＳ Ｐゴシック" pitchFamily="34" charset="-128"/>
              </a:rPr>
              <a:t> the </a:t>
            </a:r>
            <a:r>
              <a:rPr lang="nl-NL" baseline="0" dirty="0" err="1">
                <a:ea typeface="ＭＳ Ｐゴシック" pitchFamily="34" charset="-128"/>
              </a:rPr>
              <a:t>patients</a:t>
            </a:r>
            <a:r>
              <a:rPr lang="nl-NL" baseline="0" dirty="0">
                <a:ea typeface="ＭＳ Ｐゴシック" pitchFamily="34" charset="-128"/>
              </a:rPr>
              <a:t> (n=24) </a:t>
            </a:r>
            <a:r>
              <a:rPr lang="nl-NL" baseline="0" dirty="0" err="1">
                <a:ea typeface="ＭＳ Ｐゴシック" pitchFamily="34" charset="-128"/>
              </a:rPr>
              <a:t>who</a:t>
            </a:r>
            <a:r>
              <a:rPr lang="nl-NL" baseline="0" dirty="0">
                <a:ea typeface="ＭＳ Ｐゴシック" pitchFamily="34" charset="-128"/>
              </a:rPr>
              <a:t> </a:t>
            </a:r>
            <a:r>
              <a:rPr lang="nl-NL" baseline="0" dirty="0" err="1">
                <a:ea typeface="ＭＳ Ｐゴシック" pitchFamily="34" charset="-128"/>
              </a:rPr>
              <a:t>were</a:t>
            </a:r>
            <a:r>
              <a:rPr lang="nl-NL" baseline="0" dirty="0">
                <a:ea typeface="ＭＳ Ｐゴシック" pitchFamily="34" charset="-128"/>
              </a:rPr>
              <a:t> aPLA2R – at the end of </a:t>
            </a:r>
            <a:r>
              <a:rPr lang="nl-NL" baseline="0" dirty="0" err="1">
                <a:ea typeface="ＭＳ Ｐゴシック" pitchFamily="34" charset="-128"/>
              </a:rPr>
              <a:t>treatment</a:t>
            </a:r>
            <a:endParaRPr lang="nl-NL" baseline="0" dirty="0">
              <a:ea typeface="ＭＳ Ｐゴシック" pitchFamily="34" charset="-128"/>
            </a:endParaRPr>
          </a:p>
          <a:p>
            <a:pPr eaLnBrk="1" hangingPunct="1">
              <a:buFontTx/>
              <a:buNone/>
            </a:pPr>
            <a:r>
              <a:rPr lang="nl-NL" baseline="0" dirty="0">
                <a:ea typeface="ＭＳ Ｐゴシック" pitchFamily="34" charset="-128"/>
              </a:rPr>
              <a:t>Antibody status at the end of </a:t>
            </a:r>
            <a:r>
              <a:rPr lang="nl-NL" baseline="0" dirty="0" err="1">
                <a:ea typeface="ＭＳ Ｐゴシック" pitchFamily="34" charset="-128"/>
              </a:rPr>
              <a:t>therapy</a:t>
            </a:r>
            <a:r>
              <a:rPr lang="nl-NL" baseline="0" dirty="0">
                <a:ea typeface="ＭＳ Ｐゴシック" pitchFamily="34" charset="-128"/>
              </a:rPr>
              <a:t> </a:t>
            </a:r>
            <a:r>
              <a:rPr lang="nl-NL" baseline="0" dirty="0" err="1">
                <a:ea typeface="ＭＳ Ｐゴシック" pitchFamily="34" charset="-128"/>
              </a:rPr>
              <a:t>predicted</a:t>
            </a:r>
            <a:r>
              <a:rPr lang="nl-NL" baseline="0" dirty="0">
                <a:ea typeface="ＭＳ Ｐゴシック" pitchFamily="34" charset="-128"/>
              </a:rPr>
              <a:t> the long term </a:t>
            </a:r>
            <a:r>
              <a:rPr lang="nl-NL" baseline="0" dirty="0" err="1">
                <a:ea typeface="ＭＳ Ｐゴシック" pitchFamily="34" charset="-128"/>
              </a:rPr>
              <a:t>outcome</a:t>
            </a:r>
            <a:r>
              <a:rPr lang="nl-NL" baseline="0" dirty="0">
                <a:ea typeface="ＭＳ Ｐゴシック" pitchFamily="34" charset="-128"/>
              </a:rPr>
              <a:t>; none of the </a:t>
            </a:r>
            <a:r>
              <a:rPr lang="nl-NL" baseline="0" dirty="0" err="1">
                <a:ea typeface="ＭＳ Ｐゴシック" pitchFamily="34" charset="-128"/>
              </a:rPr>
              <a:t>patients</a:t>
            </a:r>
            <a:r>
              <a:rPr lang="nl-NL" baseline="0" dirty="0">
                <a:ea typeface="ＭＳ Ｐゴシック" pitchFamily="34" charset="-128"/>
              </a:rPr>
              <a:t> </a:t>
            </a:r>
            <a:r>
              <a:rPr lang="nl-NL" baseline="0" dirty="0" err="1">
                <a:ea typeface="ＭＳ Ｐゴシック" pitchFamily="34" charset="-128"/>
              </a:rPr>
              <a:t>positive</a:t>
            </a:r>
            <a:r>
              <a:rPr lang="nl-NL" baseline="0" dirty="0">
                <a:ea typeface="ＭＳ Ｐゴシック" pitchFamily="34" charset="-128"/>
              </a:rPr>
              <a:t> for </a:t>
            </a:r>
            <a:r>
              <a:rPr lang="nl-NL" baseline="0" dirty="0" err="1">
                <a:ea typeface="ＭＳ Ｐゴシック" pitchFamily="34" charset="-128"/>
              </a:rPr>
              <a:t>antibodies</a:t>
            </a:r>
            <a:r>
              <a:rPr lang="nl-NL" baseline="0" dirty="0">
                <a:ea typeface="ＭＳ Ｐゴシック" pitchFamily="34" charset="-128"/>
              </a:rPr>
              <a:t> at the end of </a:t>
            </a:r>
            <a:r>
              <a:rPr lang="nl-NL" baseline="0" dirty="0" err="1">
                <a:ea typeface="ＭＳ Ｐゴシック" pitchFamily="34" charset="-128"/>
              </a:rPr>
              <a:t>therapy</a:t>
            </a:r>
            <a:r>
              <a:rPr lang="nl-NL" baseline="0" dirty="0">
                <a:ea typeface="ＭＳ Ｐゴシック" pitchFamily="34" charset="-128"/>
              </a:rPr>
              <a:t> </a:t>
            </a:r>
            <a:r>
              <a:rPr lang="nl-NL" baseline="0" dirty="0" err="1">
                <a:ea typeface="ＭＳ Ｐゴシック" pitchFamily="34" charset="-128"/>
              </a:rPr>
              <a:t>developed</a:t>
            </a:r>
            <a:r>
              <a:rPr lang="nl-NL" baseline="0" dirty="0">
                <a:ea typeface="ＭＳ Ｐゴシック" pitchFamily="34" charset="-128"/>
              </a:rPr>
              <a:t> persistent </a:t>
            </a:r>
            <a:r>
              <a:rPr lang="nl-NL" baseline="0" dirty="0" err="1">
                <a:ea typeface="ＭＳ Ｐゴシック" pitchFamily="34" charset="-128"/>
              </a:rPr>
              <a:t>remission</a:t>
            </a:r>
            <a:endParaRPr lang="nl-NL" dirty="0">
              <a:ea typeface="ＭＳ Ｐゴシック" pitchFamily="34" charset="-128"/>
            </a:endParaRPr>
          </a:p>
          <a:p>
            <a:pPr eaLnBrk="1" hangingPunct="1">
              <a:buFontTx/>
              <a:buChar char="-"/>
            </a:pPr>
            <a:endParaRPr lang="nl-NL" dirty="0">
              <a:ea typeface="ＭＳ Ｐゴシック" pitchFamily="34" charset="-128"/>
            </a:endParaRPr>
          </a:p>
          <a:p>
            <a:pPr eaLnBrk="1" hangingPunct="1"/>
            <a:endParaRPr lang="nl-NL" baseline="0"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521500" y="594000"/>
            <a:ext cx="8100000" cy="4212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846000" y="1003462"/>
            <a:ext cx="7452000" cy="533400"/>
          </a:xfrm>
        </p:spPr>
        <p:txBody>
          <a:bodyPr/>
          <a:lstStyle>
            <a:lvl1pPr>
              <a:defRPr>
                <a:solidFill>
                  <a:schemeClr val="bg2"/>
                </a:solidFill>
              </a:defRPr>
            </a:lvl1pPr>
          </a:lstStyle>
          <a:p>
            <a:r>
              <a:rPr lang="nl-NL"/>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1" name="Rechthoek 10"/>
          <p:cNvSpPr/>
          <p:nvPr userDrawn="1"/>
        </p:nvSpPr>
        <p:spPr>
          <a:xfrm>
            <a:off x="521500" y="5292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bg2"/>
                </a:solidFill>
              </a:defRPr>
            </a:lvl1pPr>
          </a:lstStyle>
          <a:p>
            <a:pPr lvl="0"/>
            <a:r>
              <a:rPr lang="nl-NL"/>
              <a:t>Klik om de modelstijlen te bewerken</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000" y="6264000"/>
            <a:ext cx="2426807" cy="302400"/>
          </a:xfrm>
          <a:prstGeom prst="rect">
            <a:avLst/>
          </a:prstGeom>
        </p:spPr>
      </p:pic>
    </p:spTree>
    <p:extLst>
      <p:ext uri="{BB962C8B-B14F-4D97-AF65-F5344CB8AC3E}">
        <p14:creationId xmlns:p14="http://schemas.microsoft.com/office/powerpoint/2010/main" val="192247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NL"/>
              <a:t>04 oct 2021</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nefrotisch syndroom</a:t>
            </a:r>
          </a:p>
        </p:txBody>
      </p:sp>
      <p:sp>
        <p:nvSpPr>
          <p:cNvPr id="4" name="Rectangle 6"/>
          <p:cNvSpPr>
            <a:spLocks noGrp="1" noChangeArrowheads="1"/>
          </p:cNvSpPr>
          <p:nvPr>
            <p:ph type="sldNum" sz="quarter" idx="12"/>
          </p:nvPr>
        </p:nvSpPr>
        <p:spPr>
          <a:ln/>
        </p:spPr>
        <p:txBody>
          <a:bodyPr/>
          <a:lstStyle>
            <a:lvl1pPr>
              <a:defRPr/>
            </a:lvl1pPr>
          </a:lstStyle>
          <a:p>
            <a:pPr>
              <a:defRPr/>
            </a:pPr>
            <a:fld id="{DA8A893E-AAF2-4302-BC10-9818248DC300}"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85800" y="1981200"/>
            <a:ext cx="3818467" cy="41148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4639734" y="1981200"/>
            <a:ext cx="3818467" cy="4114800"/>
          </a:xfrm>
        </p:spPr>
        <p:txBody>
          <a:bodyPr/>
          <a:lstStyle/>
          <a:p>
            <a:pPr lvl="0"/>
            <a:endParaRPr lang="nl-NL" noProof="0"/>
          </a:p>
        </p:txBody>
      </p:sp>
      <p:sp>
        <p:nvSpPr>
          <p:cNvPr id="5" name="Rectangle 4"/>
          <p:cNvSpPr>
            <a:spLocks noGrp="1" noChangeArrowheads="1"/>
          </p:cNvSpPr>
          <p:nvPr>
            <p:ph type="dt" sz="half" idx="10"/>
          </p:nvPr>
        </p:nvSpPr>
        <p:spPr/>
        <p:txBody>
          <a:bodyPr/>
          <a:lstStyle>
            <a:lvl1pPr>
              <a:defRPr/>
            </a:lvl1pPr>
          </a:lstStyle>
          <a:p>
            <a:pPr>
              <a:defRPr/>
            </a:pPr>
            <a:r>
              <a:rPr lang="nl-NL"/>
              <a:t>04 oct 2021</a:t>
            </a:r>
          </a:p>
        </p:txBody>
      </p:sp>
      <p:sp>
        <p:nvSpPr>
          <p:cNvPr id="6" name="Rectangle 5"/>
          <p:cNvSpPr>
            <a:spLocks noGrp="1" noChangeArrowheads="1"/>
          </p:cNvSpPr>
          <p:nvPr>
            <p:ph type="ftr" sz="quarter" idx="11"/>
          </p:nvPr>
        </p:nvSpPr>
        <p:spPr/>
        <p:txBody>
          <a:bodyPr/>
          <a:lstStyle>
            <a:lvl1pPr>
              <a:defRPr/>
            </a:lvl1pPr>
          </a:lstStyle>
          <a:p>
            <a:pPr>
              <a:defRPr/>
            </a:pPr>
            <a:r>
              <a:rPr lang="nl-NL"/>
              <a:t>nefrotisch syndroom</a:t>
            </a:r>
          </a:p>
        </p:txBody>
      </p:sp>
      <p:sp>
        <p:nvSpPr>
          <p:cNvPr id="7" name="Rectangle 6"/>
          <p:cNvSpPr>
            <a:spLocks noGrp="1" noChangeArrowheads="1"/>
          </p:cNvSpPr>
          <p:nvPr>
            <p:ph type="sldNum" sz="quarter" idx="12"/>
          </p:nvPr>
        </p:nvSpPr>
        <p:spPr/>
        <p:txBody>
          <a:bodyPr/>
          <a:lstStyle>
            <a:lvl1pPr>
              <a:defRPr/>
            </a:lvl1pPr>
          </a:lstStyle>
          <a:p>
            <a:pPr>
              <a:defRPr/>
            </a:pPr>
            <a:fld id="{8D9C88EF-9360-4044-9CA6-A9B267339213}"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r>
              <a:rPr lang="nl-NL"/>
              <a:t>04 oct 2021</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nefrotisch syndroom</a:t>
            </a:r>
          </a:p>
        </p:txBody>
      </p:sp>
      <p:sp>
        <p:nvSpPr>
          <p:cNvPr id="6" name="Rectangle 6"/>
          <p:cNvSpPr>
            <a:spLocks noGrp="1" noChangeArrowheads="1"/>
          </p:cNvSpPr>
          <p:nvPr>
            <p:ph type="sldNum" sz="quarter" idx="12"/>
          </p:nvPr>
        </p:nvSpPr>
        <p:spPr>
          <a:ln/>
        </p:spPr>
        <p:txBody>
          <a:bodyPr/>
          <a:lstStyle>
            <a:lvl1pPr>
              <a:defRPr/>
            </a:lvl1pPr>
          </a:lstStyle>
          <a:p>
            <a:pPr>
              <a:defRPr/>
            </a:pPr>
            <a:fld id="{11841D7D-042E-4955-9A93-7CFA2BEA5908}"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r>
              <a:rPr lang="nl-NL"/>
              <a:t>04 oct 2021</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nefrotisch syndroom</a:t>
            </a:r>
          </a:p>
        </p:txBody>
      </p:sp>
      <p:sp>
        <p:nvSpPr>
          <p:cNvPr id="5" name="Rectangle 6"/>
          <p:cNvSpPr>
            <a:spLocks noGrp="1" noChangeArrowheads="1"/>
          </p:cNvSpPr>
          <p:nvPr>
            <p:ph type="sldNum" sz="quarter" idx="12"/>
          </p:nvPr>
        </p:nvSpPr>
        <p:spPr>
          <a:ln/>
        </p:spPr>
        <p:txBody>
          <a:bodyPr/>
          <a:lstStyle>
            <a:lvl1pPr>
              <a:defRPr/>
            </a:lvl1pPr>
          </a:lstStyle>
          <a:p>
            <a:pPr>
              <a:defRPr/>
            </a:pPr>
            <a:fld id="{F587DA0F-DE80-4D9B-9BEF-EC2D048694EC}"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592931"/>
            <a:ext cx="8101000" cy="5212800"/>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7" name="Tijdelijke aanduiding voor datum 3"/>
          <p:cNvSpPr>
            <a:spLocks noGrp="1"/>
          </p:cNvSpPr>
          <p:nvPr>
            <p:ph type="dt" sz="half" idx="2"/>
          </p:nvPr>
        </p:nvSpPr>
        <p:spPr>
          <a:xfrm>
            <a:off x="1494000" y="6414409"/>
            <a:ext cx="1080000" cy="203200"/>
          </a:xfrm>
          <a:prstGeom prst="rect">
            <a:avLst/>
          </a:prstGeom>
        </p:spPr>
        <p:txBody>
          <a:bodyPr vert="horz" lIns="0" tIns="0" rIns="0" bIns="0" rtlCol="0" anchor="ctr"/>
          <a:lstStyle>
            <a:lvl1pPr algn="l">
              <a:lnSpc>
                <a:spcPts val="900"/>
              </a:lnSpc>
              <a:defRPr sz="750">
                <a:solidFill>
                  <a:schemeClr val="accent1"/>
                </a:solidFill>
              </a:defRPr>
            </a:lvl1pPr>
          </a:lstStyle>
          <a:p>
            <a:r>
              <a:rPr lang="nl-NL"/>
              <a:t>04 oct 2021</a:t>
            </a:r>
            <a:endParaRPr lang="nl-NL" dirty="0"/>
          </a:p>
        </p:txBody>
      </p:sp>
      <p:sp>
        <p:nvSpPr>
          <p:cNvPr id="9" name="Tijdelijke aanduiding voor voettekst 4"/>
          <p:cNvSpPr>
            <a:spLocks noGrp="1"/>
          </p:cNvSpPr>
          <p:nvPr>
            <p:ph type="ftr" sz="quarter" idx="3"/>
          </p:nvPr>
        </p:nvSpPr>
        <p:spPr>
          <a:xfrm>
            <a:off x="2790000" y="6414409"/>
            <a:ext cx="3960000" cy="203200"/>
          </a:xfrm>
          <a:prstGeom prst="rect">
            <a:avLst/>
          </a:prstGeom>
        </p:spPr>
        <p:txBody>
          <a:bodyPr vert="horz" lIns="0" tIns="0" rIns="0" bIns="0" rtlCol="0" anchor="ctr"/>
          <a:lstStyle>
            <a:lvl1pPr algn="l">
              <a:lnSpc>
                <a:spcPts val="900"/>
              </a:lnSpc>
              <a:defRPr sz="750">
                <a:solidFill>
                  <a:schemeClr val="accent1"/>
                </a:solidFill>
              </a:defRPr>
            </a:lvl1pPr>
          </a:lstStyle>
          <a:p>
            <a:r>
              <a:rPr lang="nl-NL"/>
              <a:t>nefrotisch syndroom</a:t>
            </a:r>
            <a:endParaRPr lang="nl-NL" dirty="0"/>
          </a:p>
        </p:txBody>
      </p:sp>
      <p:sp>
        <p:nvSpPr>
          <p:cNvPr id="10" name="Tijdelijke aanduiding voor dianummer 5"/>
          <p:cNvSpPr>
            <a:spLocks noGrp="1"/>
          </p:cNvSpPr>
          <p:nvPr>
            <p:ph type="sldNum" sz="quarter" idx="4"/>
          </p:nvPr>
        </p:nvSpPr>
        <p:spPr>
          <a:xfrm>
            <a:off x="522000" y="6414409"/>
            <a:ext cx="810000" cy="203200"/>
          </a:xfrm>
          <a:prstGeom prst="rect">
            <a:avLst/>
          </a:prstGeom>
        </p:spPr>
        <p:txBody>
          <a:bodyPr vert="horz" lIns="0" tIns="0" rIns="0" bIns="0" rtlCol="0" anchor="ctr"/>
          <a:lstStyle>
            <a:lvl1pPr algn="l">
              <a:lnSpc>
                <a:spcPts val="900"/>
              </a:lnSpc>
              <a:defRPr sz="750">
                <a:solidFill>
                  <a:schemeClr val="accent1"/>
                </a:solidFill>
              </a:defRPr>
            </a:lvl1pPr>
          </a:lstStyle>
          <a:p>
            <a:r>
              <a:rPr lang="nl-NL" dirty="0"/>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51787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1004344"/>
            <a:ext cx="8100000" cy="5334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22000" y="1814635"/>
            <a:ext cx="8100000" cy="4125365"/>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94000" y="641440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solidFill>
                  <a:srgbClr val="006991"/>
                </a:solidFill>
              </a:rPr>
              <a:t>04 oct 2021</a:t>
            </a:r>
            <a:endParaRPr lang="nl-NL" dirty="0">
              <a:solidFill>
                <a:srgbClr val="006991"/>
              </a:solidFill>
            </a:endParaRPr>
          </a:p>
        </p:txBody>
      </p:sp>
      <p:sp>
        <p:nvSpPr>
          <p:cNvPr id="5" name="Tijdelijke aanduiding voor voettekst 4"/>
          <p:cNvSpPr>
            <a:spLocks noGrp="1"/>
          </p:cNvSpPr>
          <p:nvPr>
            <p:ph type="ftr" sz="quarter" idx="3"/>
          </p:nvPr>
        </p:nvSpPr>
        <p:spPr>
          <a:xfrm>
            <a:off x="2790000" y="641440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solidFill>
                  <a:srgbClr val="006991"/>
                </a:solidFill>
              </a:rPr>
              <a:t>nefrotisch syndroom</a:t>
            </a:r>
            <a:endParaRPr lang="nl-NL" dirty="0">
              <a:solidFill>
                <a:srgbClr val="006991"/>
              </a:solidFill>
            </a:endParaRPr>
          </a:p>
        </p:txBody>
      </p:sp>
      <p:sp>
        <p:nvSpPr>
          <p:cNvPr id="6"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solidFill>
                  <a:srgbClr val="006991"/>
                </a:solidFill>
              </a:rPr>
              <a:t>Pagina </a:t>
            </a:r>
            <a:fld id="{7FC9B413-936F-403B-BC98-20250EBFF374}" type="slidenum">
              <a:rPr lang="nl-NL" smtClean="0">
                <a:solidFill>
                  <a:srgbClr val="006991"/>
                </a:solidFill>
              </a:rPr>
              <a:pPr/>
              <a:t>‹nr.›</a:t>
            </a:fld>
            <a:endParaRPr lang="nl-NL" dirty="0">
              <a:solidFill>
                <a:srgbClr val="006991"/>
              </a:solidFill>
            </a:endParaRPr>
          </a:p>
        </p:txBody>
      </p:sp>
      <p:sp>
        <p:nvSpPr>
          <p:cNvPr id="7" name="Rechthoek 6"/>
          <p:cNvSpPr/>
          <p:nvPr/>
        </p:nvSpPr>
        <p:spPr>
          <a:xfrm>
            <a:off x="522000" y="594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18" name="Rechthoek 17"/>
          <p:cNvSpPr/>
          <p:nvPr/>
        </p:nvSpPr>
        <p:spPr>
          <a:xfrm>
            <a:off x="522000" y="6264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19" name="Afbeelding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0" y="6415200"/>
            <a:ext cx="1104790" cy="136800"/>
          </a:xfrm>
          <a:prstGeom prst="rect">
            <a:avLst/>
          </a:prstGeom>
        </p:spPr>
      </p:pic>
    </p:spTree>
    <p:extLst>
      <p:ext uri="{BB962C8B-B14F-4D97-AF65-F5344CB8AC3E}">
        <p14:creationId xmlns:p14="http://schemas.microsoft.com/office/powerpoint/2010/main" val="781012690"/>
      </p:ext>
    </p:extLst>
  </p:cSld>
  <p:clrMap bg1="lt1" tx1="dk1" bg2="lt2" tx2="dk2" accent1="accent1" accent2="accent2" accent3="accent3" accent4="accent4" accent5="accent5" accent6="accent6" hlink="hlink" folHlink="folHlink"/>
  <p:sldLayoutIdLst>
    <p:sldLayoutId id="2147483670" r:id="rId1"/>
    <p:sldLayoutId id="2147483705" r:id="rId2"/>
    <p:sldLayoutId id="2147483706" r:id="rId3"/>
    <p:sldLayoutId id="2147483707" r:id="rId4"/>
    <p:sldLayoutId id="2147483708" r:id="rId5"/>
    <p:sldLayoutId id="2147483712" r:id="rId6"/>
  </p:sldLayoutIdLst>
  <p:hf sldNum="0" hdr="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ijdelijke aanduiding voor voettekst 2"/>
          <p:cNvSpPr>
            <a:spLocks noGrp="1"/>
          </p:cNvSpPr>
          <p:nvPr>
            <p:ph type="ftr" sz="quarter" idx="11"/>
          </p:nvPr>
        </p:nvSpPr>
        <p:spPr>
          <a:noFill/>
        </p:spPr>
        <p:txBody>
          <a:bodyPr/>
          <a:lstStyle/>
          <a:p>
            <a:r>
              <a:rPr lang="en-GB" dirty="0"/>
              <a:t>nefrotisch syndroom</a:t>
            </a:r>
          </a:p>
        </p:txBody>
      </p:sp>
      <p:pic>
        <p:nvPicPr>
          <p:cNvPr id="9220" name="Picture 5" descr="C:\delen\algemeen\14.jpg"/>
          <p:cNvPicPr>
            <a:picLocks noChangeAspect="1" noChangeArrowheads="1"/>
          </p:cNvPicPr>
          <p:nvPr/>
        </p:nvPicPr>
        <p:blipFill>
          <a:blip r:embed="rId2" cstate="print">
            <a:lum contrast="36000"/>
          </a:blip>
          <a:srcRect b="1910"/>
          <a:stretch>
            <a:fillRect/>
          </a:stretch>
        </p:blipFill>
        <p:spPr bwMode="auto">
          <a:xfrm>
            <a:off x="2324100" y="3009900"/>
            <a:ext cx="4495800" cy="2971800"/>
          </a:xfrm>
          <a:prstGeom prst="rect">
            <a:avLst/>
          </a:prstGeom>
          <a:noFill/>
          <a:ln w="9525">
            <a:noFill/>
            <a:miter lim="800000"/>
            <a:headEnd/>
            <a:tailEnd/>
          </a:ln>
        </p:spPr>
      </p:pic>
      <p:sp>
        <p:nvSpPr>
          <p:cNvPr id="9221" name="Text Box 2"/>
          <p:cNvSpPr txBox="1">
            <a:spLocks noChangeArrowheads="1"/>
          </p:cNvSpPr>
          <p:nvPr/>
        </p:nvSpPr>
        <p:spPr bwMode="auto">
          <a:xfrm>
            <a:off x="1219200" y="609600"/>
            <a:ext cx="6705600" cy="1200329"/>
          </a:xfrm>
          <a:prstGeom prst="rect">
            <a:avLst/>
          </a:prstGeom>
          <a:noFill/>
          <a:ln w="9525">
            <a:noFill/>
            <a:miter lim="800000"/>
            <a:headEnd/>
            <a:tailEnd/>
          </a:ln>
        </p:spPr>
        <p:txBody>
          <a:bodyPr>
            <a:spAutoFit/>
          </a:bodyPr>
          <a:lstStyle/>
          <a:p>
            <a:pPr algn="ctr">
              <a:spcBef>
                <a:spcPct val="50000"/>
              </a:spcBef>
            </a:pPr>
            <a:r>
              <a:rPr lang="nl-NL" b="1" dirty="0">
                <a:latin typeface="Arial" charset="0"/>
              </a:rPr>
              <a:t>Nefrotisch syndroom</a:t>
            </a:r>
          </a:p>
          <a:p>
            <a:pPr algn="ctr">
              <a:spcBef>
                <a:spcPct val="50000"/>
              </a:spcBef>
            </a:pPr>
            <a:r>
              <a:rPr lang="nl-NL" b="1" dirty="0">
                <a:latin typeface="Arial" charset="0"/>
              </a:rPr>
              <a:t>Jack Wetzels</a:t>
            </a:r>
          </a:p>
          <a:p>
            <a:pPr algn="ctr">
              <a:spcBef>
                <a:spcPct val="50000"/>
              </a:spcBef>
            </a:pPr>
            <a:r>
              <a:rPr lang="nl-NL" b="1" dirty="0" err="1">
                <a:latin typeface="Arial" charset="0"/>
              </a:rPr>
              <a:t>Radboudumc</a:t>
            </a:r>
            <a:r>
              <a:rPr lang="nl-NL" b="1" dirty="0">
                <a:latin typeface="Arial" charset="0"/>
              </a:rPr>
              <a:t> Nijmegen</a:t>
            </a:r>
            <a:endParaRPr lang="en-GB" b="1" dirty="0">
              <a:latin typeface="Arial" charset="0"/>
            </a:endParaRPr>
          </a:p>
        </p:txBody>
      </p:sp>
      <p:pic>
        <p:nvPicPr>
          <p:cNvPr id="9222" name="Picture 3" descr="H:\HOME\Fotostuff\secr-M2\lia\we22-8\jan4"/>
          <p:cNvPicPr>
            <a:picLocks noChangeAspect="1" noChangeArrowheads="1"/>
          </p:cNvPicPr>
          <p:nvPr/>
        </p:nvPicPr>
        <p:blipFill>
          <a:blip r:embed="rId3" cstate="print"/>
          <a:srcRect/>
          <a:stretch>
            <a:fillRect/>
          </a:stretch>
        </p:blipFill>
        <p:spPr bwMode="auto">
          <a:xfrm>
            <a:off x="2311400" y="4464050"/>
            <a:ext cx="1752600" cy="1479550"/>
          </a:xfrm>
          <a:prstGeom prst="rect">
            <a:avLst/>
          </a:prstGeom>
          <a:noFill/>
          <a:ln w="9525">
            <a:noFill/>
            <a:miter lim="800000"/>
            <a:headEnd/>
            <a:tailEnd/>
          </a:ln>
        </p:spPr>
      </p:pic>
      <p:pic>
        <p:nvPicPr>
          <p:cNvPr id="9223" name="Picture 4" descr="C:\delen\algemeen\12.jpg"/>
          <p:cNvPicPr>
            <a:picLocks noChangeAspect="1" noChangeArrowheads="1"/>
          </p:cNvPicPr>
          <p:nvPr/>
        </p:nvPicPr>
        <p:blipFill>
          <a:blip r:embed="rId4" cstate="print">
            <a:lum bright="24000" contrast="36000"/>
          </a:blip>
          <a:srcRect l="8597" t="7236" r="14815"/>
          <a:stretch>
            <a:fillRect/>
          </a:stretch>
        </p:blipFill>
        <p:spPr bwMode="auto">
          <a:xfrm>
            <a:off x="5054600" y="4584700"/>
            <a:ext cx="1752600" cy="1389063"/>
          </a:xfrm>
          <a:prstGeom prst="rect">
            <a:avLst/>
          </a:prstGeom>
          <a:noFill/>
          <a:ln w="9525">
            <a:noFill/>
            <a:miter lim="800000"/>
            <a:headEnd/>
            <a:tailEnd/>
          </a:ln>
        </p:spPr>
      </p:pic>
      <p:pic>
        <p:nvPicPr>
          <p:cNvPr id="9224" name="Picture 6" descr="H:\HOME\Fotostuff\secr-M2\lia\we22-8\jan4"/>
          <p:cNvPicPr>
            <a:picLocks noChangeAspect="1" noChangeArrowheads="1"/>
          </p:cNvPicPr>
          <p:nvPr/>
        </p:nvPicPr>
        <p:blipFill>
          <a:blip r:embed="rId3" cstate="print"/>
          <a:srcRect/>
          <a:stretch>
            <a:fillRect/>
          </a:stretch>
        </p:blipFill>
        <p:spPr bwMode="auto">
          <a:xfrm>
            <a:off x="2324100" y="4483100"/>
            <a:ext cx="1752600" cy="1479550"/>
          </a:xfrm>
          <a:prstGeom prst="rect">
            <a:avLst/>
          </a:prstGeom>
          <a:noFill/>
          <a:ln w="9525">
            <a:noFill/>
            <a:miter lim="800000"/>
            <a:headEnd/>
            <a:tailEnd/>
          </a:ln>
        </p:spPr>
      </p:pic>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delen\algemeen\14.jpg"/>
          <p:cNvPicPr>
            <a:picLocks noChangeAspect="1" noChangeArrowheads="1"/>
          </p:cNvPicPr>
          <p:nvPr/>
        </p:nvPicPr>
        <p:blipFill>
          <a:blip r:embed="rId2" cstate="print">
            <a:lum contrast="36000"/>
          </a:blip>
          <a:srcRect b="1910"/>
          <a:stretch>
            <a:fillRect/>
          </a:stretch>
        </p:blipFill>
        <p:spPr bwMode="auto">
          <a:xfrm>
            <a:off x="611560" y="1224831"/>
            <a:ext cx="7488233" cy="4949849"/>
          </a:xfrm>
          <a:prstGeom prst="rect">
            <a:avLst/>
          </a:prstGeom>
          <a:noFill/>
          <a:ln w="9525">
            <a:noFill/>
            <a:miter lim="800000"/>
            <a:headEnd/>
            <a:tailEnd/>
          </a:ln>
        </p:spPr>
      </p:pic>
      <p:pic>
        <p:nvPicPr>
          <p:cNvPr id="6" name="Picture 4" descr="C:\delen\algemeen\12.jpg"/>
          <p:cNvPicPr>
            <a:picLocks noChangeAspect="1" noChangeArrowheads="1"/>
          </p:cNvPicPr>
          <p:nvPr/>
        </p:nvPicPr>
        <p:blipFill>
          <a:blip r:embed="rId3" cstate="print">
            <a:lum bright="24000" contrast="36000"/>
          </a:blip>
          <a:srcRect l="8597" t="7236" r="14815"/>
          <a:stretch>
            <a:fillRect/>
          </a:stretch>
        </p:blipFill>
        <p:spPr bwMode="auto">
          <a:xfrm>
            <a:off x="5072682" y="3573016"/>
            <a:ext cx="3282555" cy="2601664"/>
          </a:xfrm>
          <a:prstGeom prst="rect">
            <a:avLst/>
          </a:prstGeom>
          <a:noFill/>
          <a:ln w="9525">
            <a:noFill/>
            <a:miter lim="800000"/>
            <a:headEnd/>
            <a:tailEnd/>
          </a:ln>
        </p:spPr>
      </p:pic>
      <p:pic>
        <p:nvPicPr>
          <p:cNvPr id="7" name="Picture 6" descr="H:\HOME\Fotostuff\secr-M2\lia\we22-8\jan4"/>
          <p:cNvPicPr>
            <a:picLocks noChangeAspect="1" noChangeArrowheads="1"/>
          </p:cNvPicPr>
          <p:nvPr/>
        </p:nvPicPr>
        <p:blipFill>
          <a:blip r:embed="rId4" cstate="print"/>
          <a:srcRect/>
          <a:stretch>
            <a:fillRect/>
          </a:stretch>
        </p:blipFill>
        <p:spPr bwMode="auto">
          <a:xfrm>
            <a:off x="611560" y="3573016"/>
            <a:ext cx="3168352" cy="2674732"/>
          </a:xfrm>
          <a:prstGeom prst="rect">
            <a:avLst/>
          </a:prstGeom>
          <a:noFill/>
          <a:ln w="9525">
            <a:noFill/>
            <a:miter lim="800000"/>
            <a:headEnd/>
            <a:tailEnd/>
          </a:ln>
        </p:spPr>
      </p:pic>
      <p:sp>
        <p:nvSpPr>
          <p:cNvPr id="10" name="Tekstvak 9"/>
          <p:cNvSpPr txBox="1"/>
          <p:nvPr/>
        </p:nvSpPr>
        <p:spPr>
          <a:xfrm>
            <a:off x="552301" y="483265"/>
            <a:ext cx="6564618" cy="400110"/>
          </a:xfrm>
          <a:prstGeom prst="rect">
            <a:avLst/>
          </a:prstGeom>
          <a:noFill/>
        </p:spPr>
        <p:txBody>
          <a:bodyPr wrap="none" rtlCol="0">
            <a:spAutoFit/>
          </a:bodyPr>
          <a:lstStyle/>
          <a:p>
            <a:r>
              <a:rPr lang="nl-NL" sz="2000" dirty="0" err="1">
                <a:latin typeface="Arial"/>
                <a:cs typeface="Arial"/>
              </a:rPr>
              <a:t>Membraneuze</a:t>
            </a:r>
            <a:r>
              <a:rPr lang="nl-NL" sz="2000" dirty="0">
                <a:latin typeface="Arial"/>
                <a:cs typeface="Arial"/>
              </a:rPr>
              <a:t> nefropathie: antistofcomplexen in de filter</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
        <p:nvSpPr>
          <p:cNvPr id="3" name="Tijdelijke aanduiding voor voettekst 2"/>
          <p:cNvSpPr>
            <a:spLocks noGrp="1"/>
          </p:cNvSpPr>
          <p:nvPr>
            <p:ph type="ftr" sz="quarter" idx="11"/>
          </p:nvPr>
        </p:nvSpPr>
        <p:spPr/>
        <p:txBody>
          <a:bodyPr/>
          <a:lstStyle/>
          <a:p>
            <a:pPr>
              <a:defRPr/>
            </a:pPr>
            <a:r>
              <a:rPr lang="en-GB"/>
              <a:t>nefrotisch syndroom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68945"/>
            <a:ext cx="7772400" cy="739775"/>
          </a:xfrm>
        </p:spPr>
        <p:txBody>
          <a:bodyPr/>
          <a:lstStyle/>
          <a:p>
            <a:r>
              <a:rPr lang="nl-NL" sz="3200" b="1" dirty="0">
                <a:solidFill>
                  <a:schemeClr val="tx1"/>
                </a:solidFill>
                <a:latin typeface="Arial" charset="0"/>
              </a:rPr>
              <a:t>Diagnostiek</a:t>
            </a:r>
          </a:p>
        </p:txBody>
      </p:sp>
      <p:sp>
        <p:nvSpPr>
          <p:cNvPr id="14341" name="Tijdelijke aanduiding voor voettekst 5"/>
          <p:cNvSpPr>
            <a:spLocks noGrp="1"/>
          </p:cNvSpPr>
          <p:nvPr>
            <p:ph type="ftr" sz="quarter" idx="11"/>
          </p:nvPr>
        </p:nvSpPr>
        <p:spPr>
          <a:noFill/>
        </p:spPr>
        <p:txBody>
          <a:bodyPr/>
          <a:lstStyle/>
          <a:p>
            <a:r>
              <a:rPr lang="en-GB"/>
              <a:t>nefrotisch syndroom</a:t>
            </a:r>
          </a:p>
        </p:txBody>
      </p:sp>
      <p:sp>
        <p:nvSpPr>
          <p:cNvPr id="5" name="Tekstvak 4"/>
          <p:cNvSpPr txBox="1"/>
          <p:nvPr/>
        </p:nvSpPr>
        <p:spPr>
          <a:xfrm>
            <a:off x="683568" y="1364575"/>
            <a:ext cx="7416824" cy="4154984"/>
          </a:xfrm>
          <a:prstGeom prst="rect">
            <a:avLst/>
          </a:prstGeom>
          <a:noFill/>
        </p:spPr>
        <p:txBody>
          <a:bodyPr wrap="square" rtlCol="0">
            <a:spAutoFit/>
          </a:bodyPr>
          <a:lstStyle/>
          <a:p>
            <a:r>
              <a:rPr lang="nl-NL" sz="2400" dirty="0">
                <a:latin typeface="Arial" pitchFamily="34" charset="0"/>
                <a:cs typeface="Arial" pitchFamily="34" charset="0"/>
              </a:rPr>
              <a:t>Bij oedeem: denk aan </a:t>
            </a:r>
            <a:r>
              <a:rPr lang="nl-NL" sz="2400" dirty="0" err="1">
                <a:latin typeface="Arial" pitchFamily="34" charset="0"/>
                <a:cs typeface="Arial" pitchFamily="34" charset="0"/>
              </a:rPr>
              <a:t>nefrotisch</a:t>
            </a:r>
            <a:r>
              <a:rPr lang="nl-NL" sz="2400" dirty="0">
                <a:latin typeface="Arial" pitchFamily="34" charset="0"/>
                <a:cs typeface="Arial" pitchFamily="34" charset="0"/>
              </a:rPr>
              <a:t> syndroom.</a:t>
            </a:r>
          </a:p>
          <a:p>
            <a:endParaRPr lang="nl-NL" sz="2400" dirty="0">
              <a:latin typeface="Arial" pitchFamily="34" charset="0"/>
              <a:cs typeface="Arial" pitchFamily="34" charset="0"/>
            </a:endParaRPr>
          </a:p>
          <a:p>
            <a:r>
              <a:rPr lang="nl-NL" sz="2400" dirty="0">
                <a:latin typeface="Arial" pitchFamily="34" charset="0"/>
                <a:cs typeface="Arial" pitchFamily="34" charset="0"/>
              </a:rPr>
              <a:t>Simpele testen: urine onderzoek en bloedonderzoek: urine eiwit en bloed albumine</a:t>
            </a:r>
          </a:p>
          <a:p>
            <a:endParaRPr lang="nl-NL" sz="2400" dirty="0">
              <a:latin typeface="Arial" pitchFamily="34" charset="0"/>
              <a:cs typeface="Arial" pitchFamily="34" charset="0"/>
            </a:endParaRPr>
          </a:p>
          <a:p>
            <a:r>
              <a:rPr lang="nl-NL" sz="2400" dirty="0">
                <a:latin typeface="Arial" pitchFamily="34" charset="0"/>
                <a:cs typeface="Arial" pitchFamily="34" charset="0"/>
              </a:rPr>
              <a:t>Oorzaak: meestal </a:t>
            </a:r>
            <a:r>
              <a:rPr lang="nl-NL" sz="2400" dirty="0" err="1">
                <a:latin typeface="Arial" pitchFamily="34" charset="0"/>
                <a:cs typeface="Arial" pitchFamily="34" charset="0"/>
              </a:rPr>
              <a:t>nierbiopsie</a:t>
            </a:r>
            <a:r>
              <a:rPr lang="nl-NL" sz="2400" dirty="0">
                <a:latin typeface="Arial" pitchFamily="34" charset="0"/>
                <a:cs typeface="Arial" pitchFamily="34" charset="0"/>
              </a:rPr>
              <a:t> nodig (behalve als je de diagnose met zekerheid kunt stellen door ander onderzoek)</a:t>
            </a:r>
          </a:p>
          <a:p>
            <a:endParaRPr lang="nl-NL" sz="2400" dirty="0">
              <a:latin typeface="Arial" pitchFamily="34" charset="0"/>
              <a:cs typeface="Arial" pitchFamily="34" charset="0"/>
            </a:endParaRPr>
          </a:p>
          <a:p>
            <a:r>
              <a:rPr lang="nl-NL" sz="2400" dirty="0">
                <a:latin typeface="Arial" pitchFamily="34" charset="0"/>
                <a:cs typeface="Arial" pitchFamily="34" charset="0"/>
              </a:rPr>
              <a:t>Denk aan onderliggende ziekten (infecties, systeemziekten e.d.)</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71500" y="764704"/>
            <a:ext cx="7858125" cy="5755423"/>
          </a:xfrm>
          <a:prstGeom prst="rect">
            <a:avLst/>
          </a:prstGeom>
          <a:noFill/>
          <a:ln w="9525">
            <a:noFill/>
            <a:miter lim="800000"/>
            <a:headEnd/>
            <a:tailEnd/>
          </a:ln>
        </p:spPr>
        <p:txBody>
          <a:bodyPr>
            <a:spAutoFit/>
          </a:bodyPr>
          <a:lstStyle/>
          <a:p>
            <a:pPr algn="l">
              <a:defRPr/>
            </a:pPr>
            <a:r>
              <a:rPr lang="nl-NL" sz="1600" b="1" u="sng" dirty="0">
                <a:latin typeface="Arial" pitchFamily="34" charset="0"/>
                <a:cs typeface="Arial" pitchFamily="34" charset="0"/>
              </a:rPr>
              <a:t>Anamnese gericht op oorzaken</a:t>
            </a:r>
          </a:p>
          <a:p>
            <a:pPr algn="l">
              <a:defRPr/>
            </a:pPr>
            <a:r>
              <a:rPr lang="nl-NL" sz="1600" dirty="0">
                <a:latin typeface="Arial" pitchFamily="34" charset="0"/>
                <a:cs typeface="Arial" pitchFamily="34" charset="0"/>
              </a:rPr>
              <a:t>nierziekten in voorgeschiedenis, </a:t>
            </a:r>
          </a:p>
          <a:p>
            <a:pPr algn="l">
              <a:defRPr/>
            </a:pPr>
            <a:r>
              <a:rPr lang="nl-NL" sz="1600" dirty="0">
                <a:latin typeface="Arial" pitchFamily="34" charset="0"/>
                <a:cs typeface="Arial" pitchFamily="34" charset="0"/>
              </a:rPr>
              <a:t>Nierziekten in familie</a:t>
            </a:r>
          </a:p>
          <a:p>
            <a:pPr algn="l">
              <a:defRPr/>
            </a:pPr>
            <a:r>
              <a:rPr lang="nl-NL" sz="1600" dirty="0" err="1">
                <a:latin typeface="Arial" pitchFamily="34" charset="0"/>
                <a:cs typeface="Arial" pitchFamily="34" charset="0"/>
              </a:rPr>
              <a:t>Maligniteit</a:t>
            </a:r>
            <a:r>
              <a:rPr lang="nl-NL" sz="1600" dirty="0">
                <a:latin typeface="Arial" pitchFamily="34" charset="0"/>
                <a:cs typeface="Arial" pitchFamily="34" charset="0"/>
              </a:rPr>
              <a:t>/</a:t>
            </a:r>
            <a:r>
              <a:rPr lang="nl-NL" sz="1600" dirty="0" err="1">
                <a:latin typeface="Arial" pitchFamily="34" charset="0"/>
                <a:cs typeface="Arial" pitchFamily="34" charset="0"/>
              </a:rPr>
              <a:t>autoimmuunziekten</a:t>
            </a:r>
            <a:r>
              <a:rPr lang="nl-NL" sz="1600" dirty="0">
                <a:latin typeface="Arial" pitchFamily="34" charset="0"/>
                <a:cs typeface="Arial" pitchFamily="34" charset="0"/>
              </a:rPr>
              <a:t>/diabetes</a:t>
            </a:r>
          </a:p>
          <a:p>
            <a:pPr algn="l">
              <a:defRPr/>
            </a:pPr>
            <a:r>
              <a:rPr lang="nl-NL" sz="1600" dirty="0">
                <a:latin typeface="Arial" pitchFamily="34" charset="0"/>
                <a:cs typeface="Arial" pitchFamily="34" charset="0"/>
              </a:rPr>
              <a:t>Infecties, macroscopische hematurie</a:t>
            </a:r>
          </a:p>
          <a:p>
            <a:pPr algn="l">
              <a:defRPr/>
            </a:pPr>
            <a:r>
              <a:rPr lang="nl-NL" sz="1600" dirty="0">
                <a:latin typeface="Arial" pitchFamily="34" charset="0"/>
                <a:cs typeface="Arial" pitchFamily="34" charset="0"/>
              </a:rPr>
              <a:t>Medicatie</a:t>
            </a:r>
          </a:p>
          <a:p>
            <a:pPr algn="l">
              <a:defRPr/>
            </a:pPr>
            <a:endParaRPr lang="nl-NL" sz="1600" b="1" dirty="0">
              <a:latin typeface="Arial" pitchFamily="34" charset="0"/>
              <a:cs typeface="Arial" pitchFamily="34" charset="0"/>
            </a:endParaRPr>
          </a:p>
          <a:p>
            <a:pPr algn="l">
              <a:defRPr/>
            </a:pPr>
            <a:r>
              <a:rPr lang="nl-NL" sz="1600" b="1" u="sng" dirty="0">
                <a:latin typeface="Arial" pitchFamily="34" charset="0"/>
                <a:cs typeface="Arial" pitchFamily="34" charset="0"/>
              </a:rPr>
              <a:t>Lichamelijk onderzoek</a:t>
            </a:r>
          </a:p>
          <a:p>
            <a:pPr algn="l">
              <a:defRPr/>
            </a:pPr>
            <a:r>
              <a:rPr lang="nl-NL" sz="1600" dirty="0">
                <a:latin typeface="Arial" pitchFamily="34" charset="0"/>
                <a:cs typeface="Arial" pitchFamily="34" charset="0"/>
              </a:rPr>
              <a:t>Bloeddruk, lengte/gewicht</a:t>
            </a:r>
          </a:p>
          <a:p>
            <a:pPr algn="l">
              <a:defRPr/>
            </a:pPr>
            <a:r>
              <a:rPr lang="nl-NL" sz="1600" dirty="0">
                <a:latin typeface="Arial" pitchFamily="34" charset="0"/>
                <a:cs typeface="Arial" pitchFamily="34" charset="0"/>
              </a:rPr>
              <a:t>Huid/gewrichten</a:t>
            </a:r>
          </a:p>
          <a:p>
            <a:pPr algn="l">
              <a:defRPr/>
            </a:pPr>
            <a:r>
              <a:rPr lang="nl-NL" sz="1600" dirty="0" err="1">
                <a:latin typeface="Arial" pitchFamily="34" charset="0"/>
                <a:cs typeface="Arial" pitchFamily="34" charset="0"/>
              </a:rPr>
              <a:t>Mammae</a:t>
            </a:r>
            <a:r>
              <a:rPr lang="nl-NL" sz="1600" dirty="0">
                <a:latin typeface="Arial" pitchFamily="34" charset="0"/>
                <a:cs typeface="Arial" pitchFamily="34" charset="0"/>
              </a:rPr>
              <a:t>/prostaat/Lymfklieren</a:t>
            </a:r>
          </a:p>
          <a:p>
            <a:pPr algn="l">
              <a:defRPr/>
            </a:pPr>
            <a:endParaRPr lang="nl-NL" sz="1600" b="1" dirty="0">
              <a:latin typeface="Arial" pitchFamily="34" charset="0"/>
              <a:cs typeface="Arial" pitchFamily="34" charset="0"/>
            </a:endParaRPr>
          </a:p>
          <a:p>
            <a:pPr algn="l">
              <a:defRPr/>
            </a:pPr>
            <a:r>
              <a:rPr lang="nl-NL" sz="1600" b="1" u="sng" dirty="0">
                <a:latin typeface="Arial" pitchFamily="34" charset="0"/>
                <a:cs typeface="Arial" pitchFamily="34" charset="0"/>
              </a:rPr>
              <a:t>Laboratorium</a:t>
            </a:r>
          </a:p>
          <a:p>
            <a:pPr algn="l">
              <a:defRPr/>
            </a:pPr>
            <a:r>
              <a:rPr lang="nl-NL" sz="1600" dirty="0" err="1">
                <a:latin typeface="Arial" pitchFamily="34" charset="0"/>
                <a:cs typeface="Arial" pitchFamily="34" charset="0"/>
              </a:rPr>
              <a:t>Hb</a:t>
            </a:r>
            <a:r>
              <a:rPr lang="nl-NL" sz="1600" dirty="0">
                <a:latin typeface="Arial" pitchFamily="34" charset="0"/>
                <a:cs typeface="Arial" pitchFamily="34" charset="0"/>
              </a:rPr>
              <a:t>, L, </a:t>
            </a:r>
            <a:r>
              <a:rPr lang="nl-NL" sz="1600" dirty="0" err="1">
                <a:latin typeface="Arial" pitchFamily="34" charset="0"/>
                <a:cs typeface="Arial" pitchFamily="34" charset="0"/>
              </a:rPr>
              <a:t>Tr</a:t>
            </a:r>
            <a:r>
              <a:rPr lang="nl-NL" sz="1600" dirty="0">
                <a:latin typeface="Arial" pitchFamily="34" charset="0"/>
                <a:cs typeface="Arial" pitchFamily="34" charset="0"/>
              </a:rPr>
              <a:t>,  </a:t>
            </a:r>
            <a:r>
              <a:rPr lang="nl-NL" sz="1600" u="sng" dirty="0" err="1">
                <a:latin typeface="Arial" pitchFamily="34" charset="0"/>
                <a:cs typeface="Arial" pitchFamily="34" charset="0"/>
              </a:rPr>
              <a:t>kreatinine</a:t>
            </a:r>
            <a:r>
              <a:rPr lang="nl-NL" sz="1600" dirty="0">
                <a:latin typeface="Arial" pitchFamily="34" charset="0"/>
                <a:cs typeface="Arial" pitchFamily="34" charset="0"/>
              </a:rPr>
              <a:t>, ureum, electrolyten, </a:t>
            </a:r>
            <a:r>
              <a:rPr lang="nl-NL" sz="1600" u="sng" dirty="0">
                <a:latin typeface="Arial" pitchFamily="34" charset="0"/>
                <a:cs typeface="Arial" pitchFamily="34" charset="0"/>
              </a:rPr>
              <a:t>albumine</a:t>
            </a:r>
            <a:r>
              <a:rPr lang="nl-NL" sz="1600" dirty="0">
                <a:latin typeface="Arial" pitchFamily="34" charset="0"/>
                <a:cs typeface="Arial" pitchFamily="34" charset="0"/>
              </a:rPr>
              <a:t>, leverfuncties, glucose, calcium, fosfaat,  </a:t>
            </a:r>
            <a:r>
              <a:rPr lang="nl-NL" sz="1600" dirty="0" err="1">
                <a:latin typeface="Arial" pitchFamily="34" charset="0"/>
                <a:cs typeface="Arial" pitchFamily="34" charset="0"/>
              </a:rPr>
              <a:t>lipidenspectrum</a:t>
            </a:r>
            <a:r>
              <a:rPr lang="nl-NL" sz="1600" dirty="0">
                <a:latin typeface="Arial" pitchFamily="34" charset="0"/>
                <a:cs typeface="Arial" pitchFamily="34" charset="0"/>
              </a:rPr>
              <a:t> , </a:t>
            </a:r>
            <a:r>
              <a:rPr lang="nl-NL" sz="1600" dirty="0" err="1">
                <a:solidFill>
                  <a:schemeClr val="bg1">
                    <a:lumMod val="65000"/>
                  </a:schemeClr>
                </a:solidFill>
                <a:latin typeface="Arial" pitchFamily="34" charset="0"/>
                <a:cs typeface="Arial" pitchFamily="34" charset="0"/>
              </a:rPr>
              <a:t>paraproteine</a:t>
            </a:r>
            <a:r>
              <a:rPr lang="nl-NL" sz="1600" dirty="0">
                <a:solidFill>
                  <a:schemeClr val="bg1">
                    <a:lumMod val="65000"/>
                  </a:schemeClr>
                </a:solidFill>
                <a:latin typeface="Arial" pitchFamily="34" charset="0"/>
                <a:cs typeface="Arial" pitchFamily="34" charset="0"/>
              </a:rPr>
              <a:t>? Complement? Serologie? (ANA, ANCA</a:t>
            </a:r>
            <a:r>
              <a:rPr lang="nl-NL" sz="1600" dirty="0">
                <a:latin typeface="Arial" pitchFamily="34" charset="0"/>
                <a:cs typeface="Arial" pitchFamily="34" charset="0"/>
              </a:rPr>
              <a:t>, </a:t>
            </a:r>
            <a:r>
              <a:rPr lang="nl-NL" sz="1600" dirty="0">
                <a:solidFill>
                  <a:srgbClr val="FF0000"/>
                </a:solidFill>
                <a:latin typeface="Arial" pitchFamily="34" charset="0"/>
                <a:cs typeface="Arial" pitchFamily="34" charset="0"/>
              </a:rPr>
              <a:t>anti-PLA2R</a:t>
            </a:r>
            <a:r>
              <a:rPr lang="nl-NL" sz="1600" dirty="0">
                <a:latin typeface="Arial" pitchFamily="34" charset="0"/>
                <a:cs typeface="Arial" pitchFamily="34" charset="0"/>
              </a:rPr>
              <a:t>), </a:t>
            </a:r>
            <a:r>
              <a:rPr lang="nl-NL" sz="1600" dirty="0">
                <a:solidFill>
                  <a:schemeClr val="bg1">
                    <a:lumMod val="65000"/>
                  </a:schemeClr>
                </a:solidFill>
                <a:latin typeface="Arial" pitchFamily="34" charset="0"/>
                <a:cs typeface="Arial" pitchFamily="34" charset="0"/>
              </a:rPr>
              <a:t>PSA?, ijzerspectrum?, TSH</a:t>
            </a:r>
          </a:p>
          <a:p>
            <a:pPr algn="l">
              <a:defRPr/>
            </a:pPr>
            <a:r>
              <a:rPr lang="nl-NL" sz="1600" dirty="0">
                <a:latin typeface="Arial" pitchFamily="34" charset="0"/>
                <a:cs typeface="Arial" pitchFamily="34" charset="0"/>
              </a:rPr>
              <a:t>Urine sediment</a:t>
            </a:r>
          </a:p>
          <a:p>
            <a:pPr algn="l">
              <a:defRPr/>
            </a:pPr>
            <a:r>
              <a:rPr lang="nl-NL" sz="1600" dirty="0">
                <a:latin typeface="Arial" pitchFamily="34" charset="0"/>
                <a:cs typeface="Arial" pitchFamily="34" charset="0"/>
              </a:rPr>
              <a:t>24 uurs urine op eiwit, natrium, kreatinine</a:t>
            </a:r>
          </a:p>
          <a:p>
            <a:pPr algn="l">
              <a:defRPr/>
            </a:pPr>
            <a:r>
              <a:rPr lang="nl-NL" sz="1600" dirty="0">
                <a:latin typeface="Arial" pitchFamily="34" charset="0"/>
                <a:cs typeface="Arial" pitchFamily="34" charset="0"/>
              </a:rPr>
              <a:t>Selectiviteitsindex (klaring IgG/ klaring </a:t>
            </a:r>
            <a:r>
              <a:rPr lang="nl-NL" sz="1600" dirty="0" err="1">
                <a:latin typeface="Arial" pitchFamily="34" charset="0"/>
                <a:cs typeface="Arial" pitchFamily="34" charset="0"/>
              </a:rPr>
              <a:t>albumin</a:t>
            </a:r>
            <a:r>
              <a:rPr lang="nl-NL" sz="1600" dirty="0">
                <a:latin typeface="Arial" pitchFamily="34" charset="0"/>
                <a:cs typeface="Arial" pitchFamily="34" charset="0"/>
              </a:rPr>
              <a:t>/</a:t>
            </a:r>
            <a:r>
              <a:rPr lang="nl-NL" sz="1600" dirty="0" err="1">
                <a:latin typeface="Arial" pitchFamily="34" charset="0"/>
                <a:cs typeface="Arial" pitchFamily="34" charset="0"/>
              </a:rPr>
              <a:t>transferrine</a:t>
            </a:r>
            <a:r>
              <a:rPr lang="nl-NL" sz="1600" dirty="0">
                <a:latin typeface="Arial" pitchFamily="34" charset="0"/>
                <a:cs typeface="Arial" pitchFamily="34" charset="0"/>
              </a:rPr>
              <a:t>)</a:t>
            </a:r>
          </a:p>
          <a:p>
            <a:pPr algn="l">
              <a:defRPr/>
            </a:pPr>
            <a:endParaRPr lang="nl-NL" sz="1600" b="1" dirty="0">
              <a:latin typeface="Arial" pitchFamily="34" charset="0"/>
              <a:cs typeface="Arial" pitchFamily="34" charset="0"/>
            </a:endParaRPr>
          </a:p>
          <a:p>
            <a:pPr algn="l">
              <a:defRPr/>
            </a:pPr>
            <a:r>
              <a:rPr lang="nl-NL" sz="1600" b="1" dirty="0">
                <a:latin typeface="Arial" pitchFamily="34" charset="0"/>
                <a:cs typeface="Arial" pitchFamily="34" charset="0"/>
              </a:rPr>
              <a:t>X-thorax </a:t>
            </a:r>
            <a:r>
              <a:rPr lang="nl-NL" sz="1600" dirty="0">
                <a:latin typeface="Arial" pitchFamily="34" charset="0"/>
                <a:cs typeface="Arial" pitchFamily="34" charset="0"/>
              </a:rPr>
              <a:t>(uitsluiten maligniteit/lymfoom/”overvulling”)</a:t>
            </a:r>
          </a:p>
          <a:p>
            <a:pPr algn="l">
              <a:defRPr/>
            </a:pPr>
            <a:endParaRPr lang="nl-NL" sz="1600" dirty="0">
              <a:latin typeface="Arial" pitchFamily="34" charset="0"/>
              <a:cs typeface="Arial" pitchFamily="34" charset="0"/>
            </a:endParaRPr>
          </a:p>
          <a:p>
            <a:pPr algn="l">
              <a:defRPr/>
            </a:pPr>
            <a:r>
              <a:rPr lang="nl-NL" sz="1600" b="1" dirty="0">
                <a:latin typeface="Arial" pitchFamily="34" charset="0"/>
                <a:cs typeface="Arial" pitchFamily="34" charset="0"/>
              </a:rPr>
              <a:t>Nierbiopt</a:t>
            </a:r>
            <a:endParaRPr lang="nl-NL" sz="1600" dirty="0">
              <a:latin typeface="Arial" pitchFamily="34" charset="0"/>
              <a:cs typeface="Arial" pitchFamily="34" charset="0"/>
            </a:endParaRPr>
          </a:p>
        </p:txBody>
      </p:sp>
      <p:sp>
        <p:nvSpPr>
          <p:cNvPr id="19459" name="Text Box 3"/>
          <p:cNvSpPr txBox="1">
            <a:spLocks noChangeArrowheads="1"/>
          </p:cNvSpPr>
          <p:nvPr/>
        </p:nvSpPr>
        <p:spPr bwMode="auto">
          <a:xfrm>
            <a:off x="7575550" y="4097338"/>
            <a:ext cx="184150" cy="366712"/>
          </a:xfrm>
          <a:prstGeom prst="rect">
            <a:avLst/>
          </a:prstGeom>
          <a:noFill/>
          <a:ln w="9525">
            <a:noFill/>
            <a:miter lim="800000"/>
            <a:headEnd/>
            <a:tailEnd/>
          </a:ln>
        </p:spPr>
        <p:txBody>
          <a:bodyPr wrap="none">
            <a:spAutoFit/>
          </a:bodyPr>
          <a:lstStyle/>
          <a:p>
            <a:pPr algn="l"/>
            <a:endParaRPr lang="nl-NL">
              <a:latin typeface="Arial" charset="0"/>
            </a:endParaRPr>
          </a:p>
        </p:txBody>
      </p:sp>
      <p:sp>
        <p:nvSpPr>
          <p:cNvPr id="25604" name="Rectangle 4"/>
          <p:cNvSpPr>
            <a:spLocks noChangeArrowheads="1"/>
          </p:cNvSpPr>
          <p:nvPr/>
        </p:nvSpPr>
        <p:spPr bwMode="auto">
          <a:xfrm>
            <a:off x="755576" y="116632"/>
            <a:ext cx="7056740" cy="523220"/>
          </a:xfrm>
          <a:prstGeom prst="rect">
            <a:avLst/>
          </a:prstGeom>
          <a:noFill/>
          <a:ln w="9525">
            <a:noFill/>
            <a:miter lim="800000"/>
            <a:headEnd/>
            <a:tailEnd/>
          </a:ln>
        </p:spPr>
        <p:txBody>
          <a:bodyPr wrap="none">
            <a:spAutoFit/>
          </a:bodyPr>
          <a:lstStyle/>
          <a:p>
            <a:pPr algn="l">
              <a:defRPr/>
            </a:pPr>
            <a:r>
              <a:rPr lang="nl-NL" sz="2800" b="1" dirty="0">
                <a:latin typeface="Arial" pitchFamily="34" charset="0"/>
                <a:cs typeface="Arial" pitchFamily="34" charset="0"/>
              </a:rPr>
              <a:t>Diagnostiek bij het nefrotisch syndroom</a:t>
            </a:r>
          </a:p>
        </p:txBody>
      </p:sp>
      <p:sp>
        <p:nvSpPr>
          <p:cNvPr id="7" name="Tijdelijke aanduiding voor voettekst 6"/>
          <p:cNvSpPr>
            <a:spLocks noGrp="1"/>
          </p:cNvSpPr>
          <p:nvPr>
            <p:ph type="ftr" sz="quarter" idx="11"/>
          </p:nvPr>
        </p:nvSpPr>
        <p:spPr/>
        <p:txBody>
          <a:bodyPr/>
          <a:lstStyle/>
          <a:p>
            <a:pPr>
              <a:defRPr/>
            </a:pPr>
            <a:r>
              <a:rPr lang="en-GB"/>
              <a:t>nefrotisch syndroom</a:t>
            </a:r>
          </a:p>
        </p:txBody>
      </p:sp>
      <p:sp>
        <p:nvSpPr>
          <p:cNvPr id="8" name="Tekstvak 7"/>
          <p:cNvSpPr txBox="1"/>
          <p:nvPr/>
        </p:nvSpPr>
        <p:spPr>
          <a:xfrm>
            <a:off x="4788024" y="1270501"/>
            <a:ext cx="3816424" cy="646331"/>
          </a:xfrm>
          <a:prstGeom prst="rect">
            <a:avLst/>
          </a:prstGeom>
          <a:noFill/>
        </p:spPr>
        <p:txBody>
          <a:bodyPr wrap="square" rtlCol="0">
            <a:spAutoFit/>
          </a:bodyPr>
          <a:lstStyle/>
          <a:p>
            <a:r>
              <a:rPr lang="nl-NL" sz="1800" dirty="0">
                <a:latin typeface="Arial" pitchFamily="34" charset="0"/>
                <a:cs typeface="Arial" pitchFamily="34" charset="0"/>
              </a:rPr>
              <a:t>Erfelijke oorzaken</a:t>
            </a:r>
          </a:p>
          <a:p>
            <a:r>
              <a:rPr lang="nl-NL" sz="1800" dirty="0">
                <a:latin typeface="Arial" pitchFamily="34" charset="0"/>
                <a:cs typeface="Arial" pitchFamily="34" charset="0"/>
              </a:rPr>
              <a:t>Systeemziekten/</a:t>
            </a:r>
            <a:r>
              <a:rPr lang="nl-NL" sz="1800" dirty="0" err="1">
                <a:latin typeface="Arial" pitchFamily="34" charset="0"/>
                <a:cs typeface="Arial" pitchFamily="34" charset="0"/>
              </a:rPr>
              <a:t>maligniteiten</a:t>
            </a:r>
            <a:endParaRPr lang="nl-NL" sz="1800" dirty="0">
              <a:latin typeface="Arial" pitchFamily="34" charset="0"/>
              <a:cs typeface="Arial" pitchFamily="34" charset="0"/>
            </a:endParaRPr>
          </a:p>
        </p:txBody>
      </p:sp>
      <p:sp>
        <p:nvSpPr>
          <p:cNvPr id="9" name="Rechteraccolade 8"/>
          <p:cNvSpPr/>
          <p:nvPr/>
        </p:nvSpPr>
        <p:spPr>
          <a:xfrm>
            <a:off x="4211960" y="1124744"/>
            <a:ext cx="144016" cy="100811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Rechteraccolade 9"/>
          <p:cNvSpPr/>
          <p:nvPr/>
        </p:nvSpPr>
        <p:spPr>
          <a:xfrm>
            <a:off x="4211960" y="2780928"/>
            <a:ext cx="144016" cy="50405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1" name="Tekstvak 10"/>
          <p:cNvSpPr txBox="1"/>
          <p:nvPr/>
        </p:nvSpPr>
        <p:spPr>
          <a:xfrm>
            <a:off x="4716016" y="2844225"/>
            <a:ext cx="2839239" cy="338554"/>
          </a:xfrm>
          <a:prstGeom prst="rect">
            <a:avLst/>
          </a:prstGeom>
          <a:noFill/>
        </p:spPr>
        <p:txBody>
          <a:bodyPr wrap="none" rtlCol="0">
            <a:spAutoFit/>
          </a:bodyPr>
          <a:lstStyle/>
          <a:p>
            <a:r>
              <a:rPr lang="nl-NL" sz="1600" dirty="0">
                <a:latin typeface="Arial" pitchFamily="34" charset="0"/>
                <a:cs typeface="Arial" pitchFamily="34" charset="0"/>
              </a:rPr>
              <a:t>Systeemziekten/</a:t>
            </a:r>
            <a:r>
              <a:rPr lang="nl-NL" sz="1600" dirty="0" err="1">
                <a:latin typeface="Arial" pitchFamily="34" charset="0"/>
                <a:cs typeface="Arial" pitchFamily="34" charset="0"/>
              </a:rPr>
              <a:t>maligniteiten</a:t>
            </a:r>
            <a:endParaRPr lang="nl-NL" sz="1600" dirty="0"/>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14375" y="332656"/>
            <a:ext cx="7715250" cy="6555641"/>
          </a:xfrm>
          <a:prstGeom prst="rect">
            <a:avLst/>
          </a:prstGeom>
          <a:noFill/>
          <a:ln w="9525">
            <a:noFill/>
            <a:miter lim="800000"/>
            <a:headEnd/>
            <a:tailEnd/>
          </a:ln>
        </p:spPr>
        <p:txBody>
          <a:bodyPr>
            <a:spAutoFit/>
          </a:bodyPr>
          <a:lstStyle/>
          <a:p>
            <a:pPr algn="ctr"/>
            <a:r>
              <a:rPr lang="nl-NL" sz="2400" b="1" dirty="0">
                <a:latin typeface="Arial" pitchFamily="34" charset="0"/>
                <a:cs typeface="Arial" pitchFamily="34" charset="0"/>
              </a:rPr>
              <a:t>Welke behandeling?</a:t>
            </a:r>
          </a:p>
          <a:p>
            <a:endParaRPr lang="nl-NL" b="1" dirty="0">
              <a:latin typeface="Arial" pitchFamily="34" charset="0"/>
              <a:cs typeface="Arial" pitchFamily="34" charset="0"/>
            </a:endParaRPr>
          </a:p>
          <a:p>
            <a:r>
              <a:rPr lang="nl-NL" sz="2400" b="1" dirty="0">
                <a:latin typeface="Arial" pitchFamily="34" charset="0"/>
                <a:cs typeface="Arial" pitchFamily="34" charset="0"/>
              </a:rPr>
              <a:t>Complicaties van het </a:t>
            </a:r>
            <a:r>
              <a:rPr lang="nl-NL" sz="2400" b="1" dirty="0" err="1">
                <a:latin typeface="Arial" pitchFamily="34" charset="0"/>
                <a:cs typeface="Arial" pitchFamily="34" charset="0"/>
              </a:rPr>
              <a:t>nefrotisch</a:t>
            </a:r>
            <a:r>
              <a:rPr lang="nl-NL" sz="2400" b="1" dirty="0">
                <a:latin typeface="Arial" pitchFamily="34" charset="0"/>
                <a:cs typeface="Arial" pitchFamily="34" charset="0"/>
              </a:rPr>
              <a:t> syndroom</a:t>
            </a:r>
          </a:p>
          <a:p>
            <a:pPr>
              <a:buFontTx/>
              <a:buChar char="-"/>
            </a:pPr>
            <a:r>
              <a:rPr lang="nl-NL" sz="2200" b="1" dirty="0">
                <a:latin typeface="Arial" pitchFamily="34" charset="0"/>
                <a:cs typeface="Arial" pitchFamily="34" charset="0"/>
              </a:rPr>
              <a:t> </a:t>
            </a:r>
            <a:r>
              <a:rPr lang="nl-NL" sz="2200" dirty="0">
                <a:latin typeface="Arial" pitchFamily="34" charset="0"/>
                <a:cs typeface="Arial" pitchFamily="34" charset="0"/>
              </a:rPr>
              <a:t>Oedeem</a:t>
            </a:r>
          </a:p>
          <a:p>
            <a:pPr>
              <a:buFontTx/>
              <a:buChar char="-"/>
            </a:pPr>
            <a:r>
              <a:rPr lang="nl-NL" sz="2200" dirty="0">
                <a:latin typeface="Arial" pitchFamily="34" charset="0"/>
                <a:cs typeface="Arial" pitchFamily="34" charset="0"/>
              </a:rPr>
              <a:t> Proteïnurie</a:t>
            </a:r>
          </a:p>
          <a:p>
            <a:pPr>
              <a:buFontTx/>
              <a:buChar char="-"/>
            </a:pPr>
            <a:r>
              <a:rPr lang="nl-NL" sz="2200" dirty="0">
                <a:latin typeface="Arial" pitchFamily="34" charset="0"/>
                <a:cs typeface="Arial" pitchFamily="34" charset="0"/>
              </a:rPr>
              <a:t> Hypertensie</a:t>
            </a:r>
          </a:p>
          <a:p>
            <a:pPr>
              <a:buFontTx/>
              <a:buChar char="-"/>
            </a:pPr>
            <a:r>
              <a:rPr lang="nl-NL" sz="2200" dirty="0">
                <a:latin typeface="Arial" pitchFamily="34" charset="0"/>
                <a:cs typeface="Arial" pitchFamily="34" charset="0"/>
              </a:rPr>
              <a:t> </a:t>
            </a:r>
            <a:r>
              <a:rPr lang="nl-NL" sz="2200" dirty="0" err="1">
                <a:latin typeface="Arial" pitchFamily="34" charset="0"/>
                <a:cs typeface="Arial" pitchFamily="34" charset="0"/>
              </a:rPr>
              <a:t>Hypercholesterolemie</a:t>
            </a:r>
            <a:endParaRPr lang="nl-NL" sz="2200" dirty="0">
              <a:latin typeface="Arial" pitchFamily="34" charset="0"/>
              <a:cs typeface="Arial" pitchFamily="34" charset="0"/>
            </a:endParaRPr>
          </a:p>
          <a:p>
            <a:pPr>
              <a:buFontTx/>
              <a:buChar char="-"/>
            </a:pPr>
            <a:r>
              <a:rPr lang="nl-NL" sz="2200" dirty="0">
                <a:latin typeface="Arial" pitchFamily="34" charset="0"/>
                <a:cs typeface="Arial" pitchFamily="34" charset="0"/>
              </a:rPr>
              <a:t> Trombose</a:t>
            </a:r>
          </a:p>
          <a:p>
            <a:pPr>
              <a:buFontTx/>
              <a:buChar char="-"/>
            </a:pPr>
            <a:r>
              <a:rPr lang="nl-NL" sz="2200" dirty="0">
                <a:latin typeface="Arial" pitchFamily="34" charset="0"/>
                <a:cs typeface="Arial" pitchFamily="34" charset="0"/>
              </a:rPr>
              <a:t> Infecties</a:t>
            </a:r>
          </a:p>
          <a:p>
            <a:r>
              <a:rPr lang="nl-NL" sz="2200" dirty="0">
                <a:latin typeface="Arial" pitchFamily="34" charset="0"/>
                <a:cs typeface="Arial" pitchFamily="34" charset="0"/>
                <a:sym typeface="Wingdings" pitchFamily="2" charset="2"/>
              </a:rPr>
              <a:t></a:t>
            </a:r>
            <a:r>
              <a:rPr lang="nl-NL" sz="2200" dirty="0">
                <a:solidFill>
                  <a:srgbClr val="C00000"/>
                </a:solidFill>
                <a:latin typeface="Arial" pitchFamily="34" charset="0"/>
                <a:cs typeface="Arial" pitchFamily="34" charset="0"/>
                <a:sym typeface="Wingdings" pitchFamily="2" charset="2"/>
              </a:rPr>
              <a:t> </a:t>
            </a:r>
            <a:r>
              <a:rPr lang="nl-NL" sz="2400" dirty="0">
                <a:solidFill>
                  <a:srgbClr val="C00000"/>
                </a:solidFill>
                <a:latin typeface="Arial" pitchFamily="34" charset="0"/>
                <a:cs typeface="Arial" pitchFamily="34" charset="0"/>
                <a:sym typeface="Wingdings" pitchFamily="2" charset="2"/>
              </a:rPr>
              <a:t>Algemene behandeling ongeacht ziekte</a:t>
            </a:r>
            <a:endParaRPr lang="nl-NL" sz="2400" dirty="0">
              <a:solidFill>
                <a:srgbClr val="C00000"/>
              </a:solidFill>
              <a:latin typeface="Arial" pitchFamily="34" charset="0"/>
              <a:cs typeface="Arial" pitchFamily="34" charset="0"/>
            </a:endParaRPr>
          </a:p>
          <a:p>
            <a:pPr>
              <a:buFontTx/>
              <a:buChar char="-"/>
            </a:pPr>
            <a:endParaRPr lang="nl-NL" dirty="0">
              <a:latin typeface="Arial" pitchFamily="34" charset="0"/>
              <a:cs typeface="Arial" pitchFamily="34" charset="0"/>
            </a:endParaRPr>
          </a:p>
          <a:p>
            <a:endParaRPr lang="nl-NL" sz="2400" b="1" dirty="0">
              <a:latin typeface="Arial" pitchFamily="34" charset="0"/>
              <a:cs typeface="Arial" pitchFamily="34" charset="0"/>
            </a:endParaRPr>
          </a:p>
          <a:p>
            <a:r>
              <a:rPr lang="nl-NL" sz="2400" b="1" dirty="0">
                <a:latin typeface="Arial" pitchFamily="34" charset="0"/>
                <a:cs typeface="Arial" pitchFamily="34" charset="0"/>
              </a:rPr>
              <a:t>Specifieke complicaties: </a:t>
            </a:r>
          </a:p>
          <a:p>
            <a:r>
              <a:rPr lang="nl-NL" sz="2400" dirty="0">
                <a:latin typeface="Arial" pitchFamily="34" charset="0"/>
                <a:cs typeface="Arial" pitchFamily="34" charset="0"/>
              </a:rPr>
              <a:t>- </a:t>
            </a:r>
            <a:r>
              <a:rPr lang="nl-NL" sz="2400" dirty="0" err="1">
                <a:latin typeface="Arial" pitchFamily="34" charset="0"/>
                <a:cs typeface="Arial" pitchFamily="34" charset="0"/>
              </a:rPr>
              <a:t>nierfalen</a:t>
            </a:r>
            <a:r>
              <a:rPr lang="nl-NL" sz="2400" dirty="0">
                <a:latin typeface="Arial" pitchFamily="34" charset="0"/>
                <a:cs typeface="Arial" pitchFamily="34" charset="0"/>
              </a:rPr>
              <a:t> </a:t>
            </a:r>
          </a:p>
          <a:p>
            <a:endParaRPr lang="nl-NL" b="1" dirty="0">
              <a:latin typeface="Arial" pitchFamily="34" charset="0"/>
              <a:cs typeface="Arial" pitchFamily="34" charset="0"/>
            </a:endParaRPr>
          </a:p>
          <a:p>
            <a:r>
              <a:rPr lang="nl-NL" sz="2000" b="1" dirty="0">
                <a:latin typeface="Arial" pitchFamily="34" charset="0"/>
                <a:cs typeface="Arial" pitchFamily="34" charset="0"/>
                <a:sym typeface="Wingdings" pitchFamily="2" charset="2"/>
              </a:rPr>
              <a:t> </a:t>
            </a:r>
            <a:r>
              <a:rPr lang="nl-NL" sz="2400" dirty="0">
                <a:solidFill>
                  <a:srgbClr val="C00000"/>
                </a:solidFill>
                <a:latin typeface="Arial" pitchFamily="34" charset="0"/>
                <a:cs typeface="Arial" pitchFamily="34" charset="0"/>
              </a:rPr>
              <a:t>Specifieke behandeling per ziekte</a:t>
            </a:r>
          </a:p>
          <a:p>
            <a:pPr algn="ctr"/>
            <a:endParaRPr lang="nl-NL" b="1" dirty="0">
              <a:latin typeface="Arial" pitchFamily="34" charset="0"/>
              <a:cs typeface="Arial" pitchFamily="34" charset="0"/>
            </a:endParaRPr>
          </a:p>
          <a:p>
            <a:pPr algn="ctr"/>
            <a:endParaRPr lang="nl-NL" sz="1600" dirty="0">
              <a:latin typeface="Arial" pitchFamily="34" charset="0"/>
              <a:cs typeface="Arial" pitchFamily="34" charset="0"/>
            </a:endParaRPr>
          </a:p>
          <a:p>
            <a:pPr algn="l"/>
            <a:endParaRPr lang="nl-NL" sz="1600" dirty="0">
              <a:latin typeface="Arial" pitchFamily="34" charset="0"/>
              <a:cs typeface="Arial" pitchFamily="34" charset="0"/>
            </a:endParaRPr>
          </a:p>
          <a:p>
            <a:pPr algn="l"/>
            <a:r>
              <a:rPr lang="nl-NL" sz="1600" dirty="0">
                <a:latin typeface="Arial" pitchFamily="34" charset="0"/>
                <a:cs typeface="Arial" pitchFamily="34" charset="0"/>
              </a:rPr>
              <a:t> </a:t>
            </a:r>
          </a:p>
        </p:txBody>
      </p:sp>
      <p:sp>
        <p:nvSpPr>
          <p:cNvPr id="4" name="Tijdelijke aanduiding voor voettekst 3"/>
          <p:cNvSpPr>
            <a:spLocks noGrp="1"/>
          </p:cNvSpPr>
          <p:nvPr>
            <p:ph type="ftr" sz="quarter" idx="11"/>
          </p:nvPr>
        </p:nvSpPr>
        <p:spPr/>
        <p:txBody>
          <a:bodyPr/>
          <a:lstStyle/>
          <a:p>
            <a:pPr>
              <a:defRPr/>
            </a:pPr>
            <a:r>
              <a:rPr lang="en-GB"/>
              <a:t>nefrotisch syndroom</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250825" y="142875"/>
            <a:ext cx="8569325" cy="685800"/>
          </a:xfrm>
        </p:spPr>
        <p:txBody>
          <a:bodyPr/>
          <a:lstStyle/>
          <a:p>
            <a:r>
              <a:rPr lang="nl-NL" sz="2400" b="1" dirty="0">
                <a:solidFill>
                  <a:schemeClr val="tx1"/>
                </a:solidFill>
                <a:latin typeface="Arial" pitchFamily="34" charset="0"/>
                <a:cs typeface="Arial" pitchFamily="34" charset="0"/>
              </a:rPr>
              <a:t>Behandeling </a:t>
            </a:r>
            <a:r>
              <a:rPr lang="nl-NL" sz="2400" b="1" dirty="0" err="1">
                <a:solidFill>
                  <a:schemeClr val="tx1"/>
                </a:solidFill>
                <a:latin typeface="Arial" pitchFamily="34" charset="0"/>
                <a:cs typeface="Arial" pitchFamily="34" charset="0"/>
              </a:rPr>
              <a:t>nefrotisch</a:t>
            </a:r>
            <a:r>
              <a:rPr lang="nl-NL" sz="2400" b="1" dirty="0">
                <a:solidFill>
                  <a:schemeClr val="tx1"/>
                </a:solidFill>
                <a:latin typeface="Arial" pitchFamily="34" charset="0"/>
                <a:cs typeface="Arial" pitchFamily="34" charset="0"/>
              </a:rPr>
              <a:t> syndroom</a:t>
            </a:r>
          </a:p>
        </p:txBody>
      </p:sp>
      <p:sp>
        <p:nvSpPr>
          <p:cNvPr id="35843" name="Rectangle 3"/>
          <p:cNvSpPr>
            <a:spLocks noGrp="1" noChangeArrowheads="1"/>
          </p:cNvSpPr>
          <p:nvPr>
            <p:ph type="body" idx="4294967295"/>
          </p:nvPr>
        </p:nvSpPr>
        <p:spPr>
          <a:xfrm>
            <a:off x="395288" y="928688"/>
            <a:ext cx="8424862" cy="4786312"/>
          </a:xfrm>
        </p:spPr>
        <p:txBody>
          <a:bodyPr/>
          <a:lstStyle/>
          <a:p>
            <a:pPr>
              <a:lnSpc>
                <a:spcPct val="80000"/>
              </a:lnSpc>
            </a:pPr>
            <a:r>
              <a:rPr lang="nl-NL" b="1" dirty="0">
                <a:latin typeface="Arial" pitchFamily="34" charset="0"/>
                <a:cs typeface="Arial" pitchFamily="34" charset="0"/>
              </a:rPr>
              <a:t>Symptomatische behandeling: </a:t>
            </a:r>
            <a:r>
              <a:rPr lang="nl-NL" b="1" dirty="0">
                <a:solidFill>
                  <a:srgbClr val="C00000"/>
                </a:solidFill>
                <a:latin typeface="Arial" pitchFamily="34" charset="0"/>
                <a:cs typeface="Arial" pitchFamily="34" charset="0"/>
              </a:rPr>
              <a:t>niet veel nieuws</a:t>
            </a:r>
            <a:r>
              <a:rPr lang="nl-NL" dirty="0">
                <a:latin typeface="Arial" pitchFamily="34" charset="0"/>
                <a:cs typeface="Arial" pitchFamily="34" charset="0"/>
              </a:rPr>
              <a:t> </a:t>
            </a:r>
          </a:p>
          <a:p>
            <a:pPr>
              <a:lnSpc>
                <a:spcPct val="80000"/>
              </a:lnSpc>
            </a:pPr>
            <a:endParaRPr lang="nl-NL" dirty="0">
              <a:latin typeface="Arial" pitchFamily="34" charset="0"/>
              <a:cs typeface="Arial" pitchFamily="34" charset="0"/>
            </a:endParaRPr>
          </a:p>
          <a:p>
            <a:pPr lvl="1">
              <a:lnSpc>
                <a:spcPct val="80000"/>
              </a:lnSpc>
            </a:pPr>
            <a:r>
              <a:rPr lang="nl-NL" b="1" dirty="0">
                <a:latin typeface="Arial" pitchFamily="34" charset="0"/>
                <a:cs typeface="Arial" pitchFamily="34" charset="0"/>
              </a:rPr>
              <a:t>Oedeem:</a:t>
            </a:r>
            <a:r>
              <a:rPr lang="nl-NL" dirty="0">
                <a:latin typeface="Arial" pitchFamily="34" charset="0"/>
                <a:cs typeface="Arial" pitchFamily="34" charset="0"/>
              </a:rPr>
              <a:t> </a:t>
            </a:r>
          </a:p>
          <a:p>
            <a:pPr lvl="1">
              <a:lnSpc>
                <a:spcPct val="80000"/>
              </a:lnSpc>
              <a:buFontTx/>
              <a:buNone/>
            </a:pPr>
            <a:r>
              <a:rPr lang="nl-NL" dirty="0">
                <a:latin typeface="Arial" pitchFamily="34" charset="0"/>
                <a:cs typeface="Arial" pitchFamily="34" charset="0"/>
              </a:rPr>
              <a:t>		</a:t>
            </a:r>
            <a:r>
              <a:rPr lang="nl-NL" i="1" dirty="0">
                <a:latin typeface="Arial" pitchFamily="34" charset="0"/>
                <a:cs typeface="Arial" pitchFamily="34" charset="0"/>
              </a:rPr>
              <a:t>natrium beperking ≤50-100 </a:t>
            </a:r>
            <a:r>
              <a:rPr lang="nl-NL" i="1" dirty="0" err="1">
                <a:latin typeface="Arial" pitchFamily="34" charset="0"/>
                <a:cs typeface="Arial" pitchFamily="34" charset="0"/>
              </a:rPr>
              <a:t>mmol</a:t>
            </a:r>
            <a:r>
              <a:rPr lang="nl-NL" i="1" dirty="0">
                <a:latin typeface="Arial" pitchFamily="34" charset="0"/>
                <a:cs typeface="Arial" pitchFamily="34" charset="0"/>
              </a:rPr>
              <a:t>/dag 				lisdiureticum ± </a:t>
            </a:r>
            <a:r>
              <a:rPr lang="nl-NL" i="1" dirty="0" err="1">
                <a:latin typeface="Arial" pitchFamily="34" charset="0"/>
                <a:cs typeface="Arial" pitchFamily="34" charset="0"/>
              </a:rPr>
              <a:t>thiazide</a:t>
            </a:r>
            <a:r>
              <a:rPr lang="nl-NL" i="1" dirty="0">
                <a:latin typeface="Arial" pitchFamily="34" charset="0"/>
                <a:cs typeface="Arial" pitchFamily="34" charset="0"/>
              </a:rPr>
              <a:t> en/of </a:t>
            </a:r>
            <a:r>
              <a:rPr lang="nl-NL" i="1" dirty="0" err="1">
                <a:latin typeface="Arial" pitchFamily="34" charset="0"/>
                <a:cs typeface="Arial" pitchFamily="34" charset="0"/>
              </a:rPr>
              <a:t>spironolacton</a:t>
            </a:r>
            <a:r>
              <a:rPr lang="nl-NL" i="1" dirty="0">
                <a:latin typeface="Arial" pitchFamily="34" charset="0"/>
                <a:cs typeface="Arial" pitchFamily="34" charset="0"/>
              </a:rPr>
              <a:t>/</a:t>
            </a:r>
            <a:r>
              <a:rPr lang="nl-NL" i="1" dirty="0" err="1">
                <a:solidFill>
                  <a:srgbClr val="C00000"/>
                </a:solidFill>
                <a:latin typeface="Arial" pitchFamily="34" charset="0"/>
                <a:cs typeface="Arial" pitchFamily="34" charset="0"/>
              </a:rPr>
              <a:t>amiloride</a:t>
            </a:r>
            <a:r>
              <a:rPr lang="nl-NL" i="1" dirty="0">
                <a:latin typeface="Arial" pitchFamily="34" charset="0"/>
                <a:cs typeface="Arial" pitchFamily="34" charset="0"/>
              </a:rPr>
              <a:t> </a:t>
            </a:r>
          </a:p>
          <a:p>
            <a:pPr lvl="1">
              <a:lnSpc>
                <a:spcPct val="80000"/>
              </a:lnSpc>
            </a:pPr>
            <a:endParaRPr lang="nl-NL" b="1" dirty="0">
              <a:latin typeface="Arial" pitchFamily="34" charset="0"/>
              <a:cs typeface="Arial" pitchFamily="34" charset="0"/>
            </a:endParaRPr>
          </a:p>
          <a:p>
            <a:pPr lvl="1">
              <a:lnSpc>
                <a:spcPct val="80000"/>
              </a:lnSpc>
            </a:pPr>
            <a:r>
              <a:rPr lang="nl-NL" b="1" dirty="0">
                <a:latin typeface="Arial" pitchFamily="34" charset="0"/>
                <a:cs typeface="Arial" pitchFamily="34" charset="0"/>
              </a:rPr>
              <a:t>Vermindering proteïnurie:</a:t>
            </a:r>
          </a:p>
          <a:p>
            <a:pPr lvl="1">
              <a:lnSpc>
                <a:spcPct val="80000"/>
              </a:lnSpc>
              <a:buFontTx/>
              <a:buNone/>
            </a:pPr>
            <a:r>
              <a:rPr lang="nl-NL" dirty="0">
                <a:latin typeface="Arial" pitchFamily="34" charset="0"/>
                <a:cs typeface="Arial" pitchFamily="34" charset="0"/>
              </a:rPr>
              <a:t>		</a:t>
            </a:r>
            <a:r>
              <a:rPr lang="nl-NL" i="1" dirty="0" err="1">
                <a:latin typeface="Arial" pitchFamily="34" charset="0"/>
                <a:cs typeface="Arial" pitchFamily="34" charset="0"/>
              </a:rPr>
              <a:t>ACE-remmer</a:t>
            </a:r>
            <a:r>
              <a:rPr lang="nl-NL" i="1" dirty="0">
                <a:latin typeface="Arial" pitchFamily="34" charset="0"/>
                <a:cs typeface="Arial" pitchFamily="34" charset="0"/>
              </a:rPr>
              <a:t>, AT1 receptor antagonist; overige </a:t>
            </a:r>
            <a:r>
              <a:rPr lang="nl-NL" i="1" dirty="0" err="1">
                <a:latin typeface="Arial" pitchFamily="34" charset="0"/>
                <a:cs typeface="Arial" pitchFamily="34" charset="0"/>
              </a:rPr>
              <a:t>antihypertensiva</a:t>
            </a:r>
            <a:endParaRPr lang="nl-NL" i="1" dirty="0">
              <a:latin typeface="Arial" pitchFamily="34" charset="0"/>
              <a:cs typeface="Arial" pitchFamily="34" charset="0"/>
            </a:endParaRPr>
          </a:p>
          <a:p>
            <a:pPr lvl="1">
              <a:lnSpc>
                <a:spcPct val="80000"/>
              </a:lnSpc>
              <a:buFontTx/>
              <a:buNone/>
            </a:pPr>
            <a:r>
              <a:rPr lang="nl-NL" dirty="0">
                <a:latin typeface="Arial" pitchFamily="34" charset="0"/>
                <a:cs typeface="Arial" pitchFamily="34" charset="0"/>
              </a:rPr>
              <a:t>		</a:t>
            </a:r>
            <a:r>
              <a:rPr lang="nl-NL" b="1" dirty="0">
                <a:latin typeface="Arial" pitchFamily="34" charset="0"/>
                <a:cs typeface="Arial" pitchFamily="34" charset="0"/>
              </a:rPr>
              <a:t>Streefwaarden bloeddruk: </a:t>
            </a:r>
            <a:r>
              <a:rPr lang="nl-NL" i="1" dirty="0">
                <a:latin typeface="Arial" pitchFamily="34" charset="0"/>
                <a:cs typeface="Arial" pitchFamily="34" charset="0"/>
              </a:rPr>
              <a:t>Proteïnurie </a:t>
            </a:r>
            <a:r>
              <a:rPr lang="nl-NL" i="1" u="sng" dirty="0">
                <a:latin typeface="Arial" pitchFamily="34" charset="0"/>
                <a:cs typeface="Arial" pitchFamily="34" charset="0"/>
              </a:rPr>
              <a:t>&gt;</a:t>
            </a:r>
            <a:r>
              <a:rPr lang="nl-NL" i="1" dirty="0">
                <a:latin typeface="Arial" pitchFamily="34" charset="0"/>
                <a:cs typeface="Arial" pitchFamily="34" charset="0"/>
              </a:rPr>
              <a:t> 1g/24h: 125/75 </a:t>
            </a:r>
            <a:r>
              <a:rPr lang="nl-NL" i="1" dirty="0" err="1">
                <a:latin typeface="Arial" pitchFamily="34" charset="0"/>
                <a:cs typeface="Arial" pitchFamily="34" charset="0"/>
              </a:rPr>
              <a:t>mmHg</a:t>
            </a:r>
            <a:r>
              <a:rPr lang="nl-NL" dirty="0">
                <a:latin typeface="Arial" pitchFamily="34" charset="0"/>
                <a:cs typeface="Arial" pitchFamily="34" charset="0"/>
              </a:rPr>
              <a:t> </a:t>
            </a:r>
          </a:p>
          <a:p>
            <a:pPr lvl="1">
              <a:lnSpc>
                <a:spcPct val="80000"/>
              </a:lnSpc>
              <a:buFontTx/>
              <a:buNone/>
            </a:pPr>
            <a:r>
              <a:rPr lang="nl-NL" i="1" u="sng" dirty="0">
                <a:latin typeface="Arial" pitchFamily="34" charset="0"/>
                <a:cs typeface="Arial" pitchFamily="34" charset="0"/>
              </a:rPr>
              <a:t>	</a:t>
            </a:r>
          </a:p>
          <a:p>
            <a:pPr lvl="1">
              <a:lnSpc>
                <a:spcPct val="80000"/>
              </a:lnSpc>
              <a:buFontTx/>
              <a:buNone/>
            </a:pPr>
            <a:r>
              <a:rPr lang="nl-NL" i="1" u="sng" dirty="0">
                <a:latin typeface="Arial" pitchFamily="34" charset="0"/>
                <a:cs typeface="Arial" pitchFamily="34" charset="0"/>
              </a:rPr>
              <a:t>Let op: nooit  direct starten met </a:t>
            </a:r>
            <a:r>
              <a:rPr lang="nl-NL" i="1" u="sng" dirty="0" err="1">
                <a:latin typeface="Arial" pitchFamily="34" charset="0"/>
                <a:cs typeface="Arial" pitchFamily="34" charset="0"/>
              </a:rPr>
              <a:t>ACE-remmers</a:t>
            </a:r>
            <a:r>
              <a:rPr lang="nl-NL" i="1" u="sng" dirty="0">
                <a:latin typeface="Arial" pitchFamily="34" charset="0"/>
                <a:cs typeface="Arial" pitchFamily="34" charset="0"/>
              </a:rPr>
              <a:t> of ARB </a:t>
            </a:r>
            <a:r>
              <a:rPr lang="nl-NL" i="1" u="sng" dirty="0" err="1">
                <a:latin typeface="Arial" pitchFamily="34" charset="0"/>
                <a:cs typeface="Arial" pitchFamily="34" charset="0"/>
              </a:rPr>
              <a:t>ivm</a:t>
            </a:r>
            <a:r>
              <a:rPr lang="nl-NL" i="1" u="sng" dirty="0">
                <a:latin typeface="Arial" pitchFamily="34" charset="0"/>
                <a:cs typeface="Arial" pitchFamily="34" charset="0"/>
              </a:rPr>
              <a:t> risico ATN</a:t>
            </a:r>
          </a:p>
          <a:p>
            <a:pPr lvl="1">
              <a:lnSpc>
                <a:spcPct val="80000"/>
              </a:lnSpc>
            </a:pPr>
            <a:endParaRPr lang="nl-NL" b="1" dirty="0">
              <a:latin typeface="Arial" pitchFamily="34" charset="0"/>
              <a:cs typeface="Arial" pitchFamily="34" charset="0"/>
            </a:endParaRPr>
          </a:p>
          <a:p>
            <a:pPr lvl="1">
              <a:lnSpc>
                <a:spcPct val="80000"/>
              </a:lnSpc>
            </a:pPr>
            <a:r>
              <a:rPr lang="nl-NL" b="1" dirty="0" err="1">
                <a:latin typeface="Arial" pitchFamily="34" charset="0"/>
                <a:cs typeface="Arial" pitchFamily="34" charset="0"/>
              </a:rPr>
              <a:t>Lipidenverlagende</a:t>
            </a:r>
            <a:r>
              <a:rPr lang="nl-NL" b="1" dirty="0">
                <a:latin typeface="Arial" pitchFamily="34" charset="0"/>
                <a:cs typeface="Arial" pitchFamily="34" charset="0"/>
              </a:rPr>
              <a:t> therapie</a:t>
            </a:r>
            <a:r>
              <a:rPr lang="nl-NL" dirty="0">
                <a:latin typeface="Arial" pitchFamily="34" charset="0"/>
                <a:cs typeface="Arial" pitchFamily="34" charset="0"/>
              </a:rPr>
              <a:t> </a:t>
            </a:r>
          </a:p>
          <a:p>
            <a:pPr lvl="1">
              <a:lnSpc>
                <a:spcPct val="80000"/>
              </a:lnSpc>
              <a:buFontTx/>
              <a:buNone/>
            </a:pPr>
            <a:r>
              <a:rPr lang="nl-NL" dirty="0">
                <a:latin typeface="Arial" pitchFamily="34" charset="0"/>
                <a:cs typeface="Arial" pitchFamily="34" charset="0"/>
              </a:rPr>
              <a:t>	HMG COA </a:t>
            </a:r>
            <a:r>
              <a:rPr lang="nl-NL" dirty="0" err="1">
                <a:latin typeface="Arial" pitchFamily="34" charset="0"/>
                <a:cs typeface="Arial" pitchFamily="34" charset="0"/>
              </a:rPr>
              <a:t>reductase</a:t>
            </a:r>
            <a:r>
              <a:rPr lang="nl-NL" dirty="0">
                <a:latin typeface="Arial" pitchFamily="34" charset="0"/>
                <a:cs typeface="Arial" pitchFamily="34" charset="0"/>
              </a:rPr>
              <a:t> remmer, bij persisterend </a:t>
            </a:r>
            <a:r>
              <a:rPr lang="nl-NL" dirty="0" err="1">
                <a:latin typeface="Arial" pitchFamily="34" charset="0"/>
                <a:cs typeface="Arial" pitchFamily="34" charset="0"/>
              </a:rPr>
              <a:t>nefrotisch</a:t>
            </a:r>
            <a:r>
              <a:rPr lang="nl-NL" dirty="0">
                <a:latin typeface="Arial" pitchFamily="34" charset="0"/>
                <a:cs typeface="Arial" pitchFamily="34" charset="0"/>
              </a:rPr>
              <a:t> syndroom</a:t>
            </a:r>
          </a:p>
          <a:p>
            <a:pPr lvl="1">
              <a:lnSpc>
                <a:spcPct val="80000"/>
              </a:lnSpc>
              <a:buFontTx/>
              <a:buNone/>
            </a:pPr>
            <a:endParaRPr lang="nl-NL" dirty="0">
              <a:latin typeface="Arial" pitchFamily="34" charset="0"/>
              <a:cs typeface="Arial" pitchFamily="34" charset="0"/>
            </a:endParaRPr>
          </a:p>
          <a:p>
            <a:pPr lvl="1">
              <a:lnSpc>
                <a:spcPct val="80000"/>
              </a:lnSpc>
            </a:pPr>
            <a:r>
              <a:rPr lang="nl-NL" b="1" dirty="0">
                <a:latin typeface="Arial" pitchFamily="34" charset="0"/>
                <a:cs typeface="Arial" pitchFamily="34" charset="0"/>
              </a:rPr>
              <a:t>Normalisatie eiwitintake:</a:t>
            </a:r>
            <a:r>
              <a:rPr lang="nl-NL" dirty="0">
                <a:latin typeface="Arial" pitchFamily="34" charset="0"/>
                <a:cs typeface="Arial" pitchFamily="34" charset="0"/>
              </a:rPr>
              <a:t> 0,8 g/kg/dag</a:t>
            </a:r>
          </a:p>
          <a:p>
            <a:pPr lvl="1">
              <a:lnSpc>
                <a:spcPct val="80000"/>
              </a:lnSpc>
            </a:pPr>
            <a:endParaRPr lang="nl-NL" b="1" dirty="0">
              <a:latin typeface="Arial" pitchFamily="34" charset="0"/>
              <a:cs typeface="Arial" pitchFamily="34" charset="0"/>
            </a:endParaRPr>
          </a:p>
          <a:p>
            <a:pPr lvl="1">
              <a:lnSpc>
                <a:spcPct val="80000"/>
              </a:lnSpc>
            </a:pPr>
            <a:r>
              <a:rPr lang="nl-NL" b="1" dirty="0">
                <a:latin typeface="Arial" pitchFamily="34" charset="0"/>
                <a:cs typeface="Arial" pitchFamily="34" charset="0"/>
              </a:rPr>
              <a:t>Cave infectieuze complicaties: </a:t>
            </a:r>
            <a:r>
              <a:rPr lang="nl-NL" dirty="0">
                <a:latin typeface="Arial" pitchFamily="34" charset="0"/>
                <a:cs typeface="Arial" pitchFamily="34" charset="0"/>
              </a:rPr>
              <a:t>zelden IVIG</a:t>
            </a:r>
          </a:p>
          <a:p>
            <a:pPr lvl="1">
              <a:lnSpc>
                <a:spcPct val="80000"/>
              </a:lnSpc>
            </a:pPr>
            <a:endParaRPr lang="nl-NL" b="1" dirty="0">
              <a:latin typeface="Arial" pitchFamily="34" charset="0"/>
              <a:cs typeface="Arial" pitchFamily="34" charset="0"/>
            </a:endParaRPr>
          </a:p>
          <a:p>
            <a:pPr lvl="1">
              <a:lnSpc>
                <a:spcPct val="80000"/>
              </a:lnSpc>
            </a:pPr>
            <a:r>
              <a:rPr lang="nl-NL" b="1" dirty="0">
                <a:latin typeface="Arial" pitchFamily="34" charset="0"/>
                <a:cs typeface="Arial" pitchFamily="34" charset="0"/>
              </a:rPr>
              <a:t>Overweeg antistolling: zie verder</a:t>
            </a:r>
          </a:p>
          <a:p>
            <a:pPr lvl="1">
              <a:lnSpc>
                <a:spcPct val="80000"/>
              </a:lnSpc>
              <a:buFontTx/>
              <a:buNone/>
            </a:pPr>
            <a:endParaRPr lang="nl-NL" dirty="0">
              <a:latin typeface="Arial" pitchFamily="34" charset="0"/>
              <a:cs typeface="Arial" pitchFamily="34" charset="0"/>
            </a:endParaRPr>
          </a:p>
          <a:p>
            <a:pPr>
              <a:lnSpc>
                <a:spcPct val="80000"/>
              </a:lnSpc>
              <a:buFontTx/>
              <a:buNone/>
            </a:pPr>
            <a:r>
              <a:rPr lang="nl-NL" dirty="0">
                <a:latin typeface="Arial" pitchFamily="34" charset="0"/>
                <a:cs typeface="Arial" pitchFamily="34" charset="0"/>
              </a:rPr>
              <a:t>		</a:t>
            </a:r>
          </a:p>
        </p:txBody>
      </p:sp>
      <p:sp>
        <p:nvSpPr>
          <p:cNvPr id="5" name="Tijdelijke aanduiding voor voettekst 4"/>
          <p:cNvSpPr>
            <a:spLocks noGrp="1"/>
          </p:cNvSpPr>
          <p:nvPr>
            <p:ph type="ftr" sz="quarter" idx="11"/>
          </p:nvPr>
        </p:nvSpPr>
        <p:spPr/>
        <p:txBody>
          <a:bodyPr/>
          <a:lstStyle/>
          <a:p>
            <a:pPr>
              <a:defRPr/>
            </a:pPr>
            <a:r>
              <a:rPr lang="en-GB"/>
              <a:t>nefrotisch syndroom</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1560" y="332656"/>
            <a:ext cx="8208912" cy="1143000"/>
          </a:xfrm>
        </p:spPr>
        <p:txBody>
          <a:bodyPr/>
          <a:lstStyle/>
          <a:p>
            <a:r>
              <a:rPr lang="nl-NL" sz="2400" b="1" dirty="0">
                <a:solidFill>
                  <a:schemeClr val="tx1"/>
                </a:solidFill>
                <a:latin typeface="Arial" pitchFamily="34" charset="0"/>
                <a:cs typeface="Arial" pitchFamily="34" charset="0"/>
              </a:rPr>
              <a:t>Nefrotisch syndroom: </a:t>
            </a:r>
            <a:r>
              <a:rPr lang="nl-NL" sz="2400" dirty="0">
                <a:solidFill>
                  <a:schemeClr val="tx1"/>
                </a:solidFill>
                <a:latin typeface="Arial" pitchFamily="34" charset="0"/>
                <a:cs typeface="Arial" pitchFamily="34" charset="0"/>
              </a:rPr>
              <a:t>trombo-embolische complicaties</a:t>
            </a:r>
          </a:p>
        </p:txBody>
      </p:sp>
      <p:sp>
        <p:nvSpPr>
          <p:cNvPr id="45059" name="Rectangle 3"/>
          <p:cNvSpPr>
            <a:spLocks noGrp="1" noChangeArrowheads="1"/>
          </p:cNvSpPr>
          <p:nvPr>
            <p:ph type="body" idx="1"/>
          </p:nvPr>
        </p:nvSpPr>
        <p:spPr>
          <a:xfrm>
            <a:off x="685800" y="1905000"/>
            <a:ext cx="7772400" cy="3581400"/>
          </a:xfrm>
        </p:spPr>
        <p:txBody>
          <a:bodyPr/>
          <a:lstStyle/>
          <a:p>
            <a:r>
              <a:rPr lang="nl-NL" sz="2000" b="1" dirty="0">
                <a:latin typeface="Arial" pitchFamily="34" charset="0"/>
                <a:cs typeface="Arial" pitchFamily="34" charset="0"/>
              </a:rPr>
              <a:t>Hoge incidentie arteriële en veneuze trombose</a:t>
            </a:r>
          </a:p>
          <a:p>
            <a:endParaRPr lang="nl-NL" sz="2000" dirty="0">
              <a:latin typeface="Arial" pitchFamily="34" charset="0"/>
              <a:cs typeface="Arial" pitchFamily="34" charset="0"/>
            </a:endParaRPr>
          </a:p>
          <a:p>
            <a:r>
              <a:rPr lang="nl-NL" sz="2000" b="1" dirty="0">
                <a:latin typeface="Arial" pitchFamily="34" charset="0"/>
                <a:cs typeface="Arial" pitchFamily="34" charset="0"/>
              </a:rPr>
              <a:t>Incidentie:</a:t>
            </a:r>
          </a:p>
          <a:p>
            <a:pPr lvl="1"/>
            <a:r>
              <a:rPr lang="nl-NL" sz="2000" dirty="0" err="1">
                <a:latin typeface="Arial" pitchFamily="34" charset="0"/>
                <a:cs typeface="Arial" pitchFamily="34" charset="0"/>
              </a:rPr>
              <a:t>niervenetrombose</a:t>
            </a:r>
            <a:r>
              <a:rPr lang="nl-NL" sz="2000" dirty="0">
                <a:latin typeface="Arial" pitchFamily="34" charset="0"/>
                <a:cs typeface="Arial" pitchFamily="34" charset="0"/>
              </a:rPr>
              <a:t>:  10-45%</a:t>
            </a:r>
          </a:p>
          <a:p>
            <a:pPr lvl="2"/>
            <a:r>
              <a:rPr lang="nl-NL" sz="2000" dirty="0">
                <a:latin typeface="Arial" pitchFamily="34" charset="0"/>
                <a:cs typeface="Arial" pitchFamily="34" charset="0"/>
              </a:rPr>
              <a:t>Pijn flank, hematurie, verhoogd LDH</a:t>
            </a:r>
          </a:p>
          <a:p>
            <a:pPr lvl="1"/>
            <a:r>
              <a:rPr lang="nl-NL" sz="2000" dirty="0">
                <a:latin typeface="Arial" pitchFamily="34" charset="0"/>
                <a:cs typeface="Arial" pitchFamily="34" charset="0"/>
              </a:rPr>
              <a:t>longembolie:    9-21%</a:t>
            </a:r>
          </a:p>
          <a:p>
            <a:pPr lvl="1"/>
            <a:r>
              <a:rPr lang="nl-NL" sz="2000" dirty="0">
                <a:latin typeface="Arial" pitchFamily="34" charset="0"/>
                <a:cs typeface="Arial" pitchFamily="34" charset="0"/>
              </a:rPr>
              <a:t>arteriële trombose:      4%</a:t>
            </a:r>
          </a:p>
          <a:p>
            <a:endParaRPr lang="nl-NL" sz="2000" dirty="0">
              <a:latin typeface="Arial" pitchFamily="34" charset="0"/>
              <a:cs typeface="Arial" pitchFamily="34" charset="0"/>
            </a:endParaRPr>
          </a:p>
          <a:p>
            <a:r>
              <a:rPr lang="nl-NL" sz="2000" b="1" dirty="0">
                <a:latin typeface="Arial" pitchFamily="34" charset="0"/>
                <a:cs typeface="Arial" pitchFamily="34" charset="0"/>
              </a:rPr>
              <a:t>Vaker bij </a:t>
            </a:r>
            <a:r>
              <a:rPr lang="nl-NL" sz="2000" b="1" dirty="0" err="1">
                <a:latin typeface="Arial" pitchFamily="34" charset="0"/>
                <a:cs typeface="Arial" pitchFamily="34" charset="0"/>
              </a:rPr>
              <a:t>membraneuze</a:t>
            </a:r>
            <a:r>
              <a:rPr lang="nl-NL" sz="2000" b="1" dirty="0">
                <a:latin typeface="Arial" pitchFamily="34" charset="0"/>
                <a:cs typeface="Arial" pitchFamily="34" charset="0"/>
              </a:rPr>
              <a:t> </a:t>
            </a:r>
            <a:r>
              <a:rPr lang="nl-NL" sz="2000" b="1" dirty="0" err="1">
                <a:latin typeface="Arial" pitchFamily="34" charset="0"/>
                <a:cs typeface="Arial" pitchFamily="34" charset="0"/>
              </a:rPr>
              <a:t>nefropathie</a:t>
            </a:r>
            <a:endParaRPr lang="nl-NL" sz="2000" b="1" dirty="0">
              <a:latin typeface="Arial" pitchFamily="34" charset="0"/>
              <a:cs typeface="Arial" pitchFamily="34" charset="0"/>
            </a:endParaRPr>
          </a:p>
          <a:p>
            <a:endParaRPr lang="nl-NL" sz="2000" b="1" dirty="0">
              <a:latin typeface="Arial" pitchFamily="34" charset="0"/>
              <a:cs typeface="Arial" pitchFamily="34" charset="0"/>
            </a:endParaRPr>
          </a:p>
          <a:p>
            <a:r>
              <a:rPr lang="nl-NL" sz="2000" b="1" dirty="0">
                <a:latin typeface="Arial" pitchFamily="34" charset="0"/>
                <a:cs typeface="Arial" pitchFamily="34" charset="0"/>
              </a:rPr>
              <a:t>Relatie met serum albumine</a:t>
            </a:r>
          </a:p>
          <a:p>
            <a:endParaRPr lang="nl-NL" sz="2000" b="1" dirty="0">
              <a:latin typeface="Arial" pitchFamily="34" charset="0"/>
              <a:cs typeface="Arial" pitchFamily="34" charset="0"/>
            </a:endParaRPr>
          </a:p>
        </p:txBody>
      </p:sp>
      <p:sp>
        <p:nvSpPr>
          <p:cNvPr id="5" name="Tijdelijke aanduiding voor voettekst 4"/>
          <p:cNvSpPr>
            <a:spLocks noGrp="1"/>
          </p:cNvSpPr>
          <p:nvPr>
            <p:ph type="ftr" sz="quarter" idx="11"/>
          </p:nvPr>
        </p:nvSpPr>
        <p:spPr/>
        <p:txBody>
          <a:bodyPr/>
          <a:lstStyle/>
          <a:p>
            <a:pPr>
              <a:defRPr/>
            </a:pPr>
            <a:r>
              <a:rPr lang="en-GB"/>
              <a:t>nefrotisch syndroom</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42CA0CC-093C-4108-B463-E86922488368}"/>
              </a:ext>
            </a:extLst>
          </p:cNvPr>
          <p:cNvSpPr txBox="1"/>
          <p:nvPr/>
        </p:nvSpPr>
        <p:spPr>
          <a:xfrm>
            <a:off x="539552" y="908720"/>
            <a:ext cx="4222823" cy="369332"/>
          </a:xfrm>
          <a:prstGeom prst="rect">
            <a:avLst/>
          </a:prstGeom>
          <a:noFill/>
        </p:spPr>
        <p:txBody>
          <a:bodyPr wrap="none" rtlCol="0">
            <a:spAutoFit/>
          </a:bodyPr>
          <a:lstStyle/>
          <a:p>
            <a:r>
              <a:rPr lang="nl-NL" dirty="0" err="1"/>
              <a:t>Thrombose</a:t>
            </a:r>
            <a:r>
              <a:rPr lang="nl-NL" dirty="0"/>
              <a:t> profylaxe volgens de richtlijnen</a:t>
            </a:r>
          </a:p>
        </p:txBody>
      </p:sp>
      <p:sp>
        <p:nvSpPr>
          <p:cNvPr id="5" name="Tekstvak 4">
            <a:extLst>
              <a:ext uri="{FF2B5EF4-FFF2-40B4-BE49-F238E27FC236}">
                <a16:creationId xmlns:a16="http://schemas.microsoft.com/office/drawing/2014/main" id="{A30B22F3-F670-4FF9-8B17-6B859DEBD509}"/>
              </a:ext>
            </a:extLst>
          </p:cNvPr>
          <p:cNvSpPr txBox="1"/>
          <p:nvPr/>
        </p:nvSpPr>
        <p:spPr>
          <a:xfrm>
            <a:off x="539552" y="5687670"/>
            <a:ext cx="8027967" cy="400110"/>
          </a:xfrm>
          <a:prstGeom prst="rect">
            <a:avLst/>
          </a:prstGeom>
          <a:noFill/>
        </p:spPr>
        <p:txBody>
          <a:bodyPr wrap="none" rtlCol="0">
            <a:spAutoFit/>
          </a:bodyPr>
          <a:lstStyle/>
          <a:p>
            <a:r>
              <a:rPr lang="nl-NL" sz="2000" b="1" dirty="0">
                <a:solidFill>
                  <a:srgbClr val="C00000"/>
                </a:solidFill>
              </a:rPr>
              <a:t>DIT IS NIEUW! </a:t>
            </a:r>
            <a:r>
              <a:rPr lang="nl-NL" sz="2000" dirty="0">
                <a:solidFill>
                  <a:srgbClr val="C00000"/>
                </a:solidFill>
              </a:rPr>
              <a:t> KDIGO </a:t>
            </a:r>
            <a:r>
              <a:rPr lang="nl-NL" sz="2000" dirty="0" err="1">
                <a:solidFill>
                  <a:srgbClr val="C00000"/>
                </a:solidFill>
              </a:rPr>
              <a:t>glomerular</a:t>
            </a:r>
            <a:r>
              <a:rPr lang="nl-NL" sz="2000" dirty="0">
                <a:solidFill>
                  <a:srgbClr val="C00000"/>
                </a:solidFill>
              </a:rPr>
              <a:t> </a:t>
            </a:r>
            <a:r>
              <a:rPr lang="nl-NL" sz="2000" dirty="0" err="1">
                <a:solidFill>
                  <a:srgbClr val="C00000"/>
                </a:solidFill>
              </a:rPr>
              <a:t>disease</a:t>
            </a:r>
            <a:r>
              <a:rPr lang="nl-NL" sz="2000" dirty="0">
                <a:solidFill>
                  <a:srgbClr val="C00000"/>
                </a:solidFill>
              </a:rPr>
              <a:t> </a:t>
            </a:r>
            <a:r>
              <a:rPr lang="nl-NL" sz="2000" dirty="0" err="1">
                <a:solidFill>
                  <a:srgbClr val="C00000"/>
                </a:solidFill>
              </a:rPr>
              <a:t>guidelines</a:t>
            </a:r>
            <a:r>
              <a:rPr lang="nl-NL" sz="2000" dirty="0">
                <a:solidFill>
                  <a:srgbClr val="C00000"/>
                </a:solidFill>
              </a:rPr>
              <a:t> 2021: in </a:t>
            </a:r>
            <a:r>
              <a:rPr lang="nl-NL" sz="2000" dirty="0" err="1">
                <a:solidFill>
                  <a:srgbClr val="C00000"/>
                </a:solidFill>
              </a:rPr>
              <a:t>press</a:t>
            </a:r>
            <a:r>
              <a:rPr lang="nl-NL" sz="2000" dirty="0">
                <a:solidFill>
                  <a:srgbClr val="C00000"/>
                </a:solidFill>
              </a:rPr>
              <a:t> oct2021</a:t>
            </a:r>
          </a:p>
        </p:txBody>
      </p:sp>
      <p:pic>
        <p:nvPicPr>
          <p:cNvPr id="6" name="Picture 238">
            <a:extLst>
              <a:ext uri="{FF2B5EF4-FFF2-40B4-BE49-F238E27FC236}">
                <a16:creationId xmlns:a16="http://schemas.microsoft.com/office/drawing/2014/main" id="{C98B6580-074C-4830-96CB-541EB6EEE7D2}"/>
              </a:ext>
            </a:extLst>
          </p:cNvPr>
          <p:cNvPicPr/>
          <p:nvPr/>
        </p:nvPicPr>
        <p:blipFill>
          <a:blip r:embed="rId2"/>
          <a:stretch>
            <a:fillRect/>
          </a:stretch>
        </p:blipFill>
        <p:spPr>
          <a:xfrm>
            <a:off x="683568" y="1772816"/>
            <a:ext cx="7272808" cy="3024336"/>
          </a:xfrm>
          <a:prstGeom prst="rect">
            <a:avLst/>
          </a:prstGeom>
        </p:spPr>
      </p:pic>
      <p:sp>
        <p:nvSpPr>
          <p:cNvPr id="2" name="Tijdelijke aanduiding voor datum 1">
            <a:extLst>
              <a:ext uri="{FF2B5EF4-FFF2-40B4-BE49-F238E27FC236}">
                <a16:creationId xmlns:a16="http://schemas.microsoft.com/office/drawing/2014/main" id="{CD417034-E627-E94C-8FFE-A9DAC4A8B6D0}"/>
              </a:ext>
            </a:extLst>
          </p:cNvPr>
          <p:cNvSpPr>
            <a:spLocks noGrp="1"/>
          </p:cNvSpPr>
          <p:nvPr>
            <p:ph type="dt" sz="half" idx="2"/>
          </p:nvPr>
        </p:nvSpPr>
        <p:spPr/>
        <p:txBody>
          <a:bodyPr/>
          <a:lstStyle/>
          <a:p>
            <a:r>
              <a:rPr lang="nl-NL"/>
              <a:t>04 oct 2021</a:t>
            </a:r>
            <a:endParaRPr lang="nl-NL" dirty="0"/>
          </a:p>
        </p:txBody>
      </p:sp>
      <p:sp>
        <p:nvSpPr>
          <p:cNvPr id="3" name="Tijdelijke aanduiding voor voettekst 2">
            <a:extLst>
              <a:ext uri="{FF2B5EF4-FFF2-40B4-BE49-F238E27FC236}">
                <a16:creationId xmlns:a16="http://schemas.microsoft.com/office/drawing/2014/main" id="{85C7B54A-66B8-104D-A031-D6C91ED169C8}"/>
              </a:ext>
            </a:extLst>
          </p:cNvPr>
          <p:cNvSpPr>
            <a:spLocks noGrp="1"/>
          </p:cNvSpPr>
          <p:nvPr>
            <p:ph type="ftr" sz="quarter" idx="3"/>
          </p:nvPr>
        </p:nvSpPr>
        <p:spPr/>
        <p:txBody>
          <a:bodyPr/>
          <a:lstStyle/>
          <a:p>
            <a:r>
              <a:rPr lang="nl-NL"/>
              <a:t>nefrotisch syndroom</a:t>
            </a:r>
            <a:endParaRPr lang="nl-NL" dirty="0"/>
          </a:p>
        </p:txBody>
      </p:sp>
    </p:spTree>
    <p:extLst>
      <p:ext uri="{BB962C8B-B14F-4D97-AF65-F5344CB8AC3E}">
        <p14:creationId xmlns:p14="http://schemas.microsoft.com/office/powerpoint/2010/main" val="225611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39229FB-EEC1-4C84-B72C-A76987466562}"/>
              </a:ext>
            </a:extLst>
          </p:cNvPr>
          <p:cNvSpPr txBox="1"/>
          <p:nvPr/>
        </p:nvSpPr>
        <p:spPr>
          <a:xfrm>
            <a:off x="467544" y="764704"/>
            <a:ext cx="7924990" cy="461665"/>
          </a:xfrm>
          <a:prstGeom prst="rect">
            <a:avLst/>
          </a:prstGeom>
          <a:noFill/>
        </p:spPr>
        <p:txBody>
          <a:bodyPr wrap="none" rtlCol="0">
            <a:spAutoFit/>
          </a:bodyPr>
          <a:lstStyle/>
          <a:p>
            <a:r>
              <a:rPr lang="nl-NL" sz="2400" dirty="0"/>
              <a:t>Serum albumine: belangrijke parameter, maar let op de assay!</a:t>
            </a:r>
          </a:p>
        </p:txBody>
      </p:sp>
      <p:sp>
        <p:nvSpPr>
          <p:cNvPr id="3" name="Tekstvak 2">
            <a:extLst>
              <a:ext uri="{FF2B5EF4-FFF2-40B4-BE49-F238E27FC236}">
                <a16:creationId xmlns:a16="http://schemas.microsoft.com/office/drawing/2014/main" id="{CBE9F63F-A5F6-42D4-AF6C-0FCE9F6B576B}"/>
              </a:ext>
            </a:extLst>
          </p:cNvPr>
          <p:cNvSpPr txBox="1"/>
          <p:nvPr/>
        </p:nvSpPr>
        <p:spPr>
          <a:xfrm>
            <a:off x="467544" y="1628800"/>
            <a:ext cx="5461816" cy="1938992"/>
          </a:xfrm>
          <a:prstGeom prst="rect">
            <a:avLst/>
          </a:prstGeom>
          <a:noFill/>
        </p:spPr>
        <p:txBody>
          <a:bodyPr wrap="none" rtlCol="0">
            <a:spAutoFit/>
          </a:bodyPr>
          <a:lstStyle/>
          <a:p>
            <a:r>
              <a:rPr lang="nl-NL" sz="2000" dirty="0"/>
              <a:t>Welke bepaling wordt gebruikt in jullie ziekenhuis?</a:t>
            </a:r>
          </a:p>
          <a:p>
            <a:endParaRPr lang="nl-NL" sz="2000" dirty="0"/>
          </a:p>
          <a:p>
            <a:r>
              <a:rPr lang="nl-NL" sz="2000" dirty="0"/>
              <a:t>1 BCG broomcresol groen</a:t>
            </a:r>
          </a:p>
          <a:p>
            <a:r>
              <a:rPr lang="nl-NL" sz="2000" dirty="0"/>
              <a:t>2 BCP broomcresol </a:t>
            </a:r>
            <a:r>
              <a:rPr lang="nl-NL" sz="2000" dirty="0" err="1"/>
              <a:t>purple</a:t>
            </a:r>
            <a:endParaRPr lang="nl-NL" sz="2000" dirty="0"/>
          </a:p>
          <a:p>
            <a:r>
              <a:rPr lang="nl-NL" sz="2000" dirty="0"/>
              <a:t>3 </a:t>
            </a:r>
            <a:r>
              <a:rPr lang="nl-NL" sz="2000" dirty="0" err="1"/>
              <a:t>Immuno</a:t>
            </a:r>
            <a:r>
              <a:rPr lang="nl-NL" sz="2000" dirty="0"/>
              <a:t>-assay</a:t>
            </a:r>
          </a:p>
          <a:p>
            <a:r>
              <a:rPr lang="nl-NL" sz="2000" dirty="0"/>
              <a:t>4 Weet niet</a:t>
            </a:r>
          </a:p>
        </p:txBody>
      </p:sp>
      <p:sp>
        <p:nvSpPr>
          <p:cNvPr id="4" name="Tijdelijke aanduiding voor datum 3">
            <a:extLst>
              <a:ext uri="{FF2B5EF4-FFF2-40B4-BE49-F238E27FC236}">
                <a16:creationId xmlns:a16="http://schemas.microsoft.com/office/drawing/2014/main" id="{83160EDA-6C3A-FA48-BE9A-1498A35E2F2B}"/>
              </a:ext>
            </a:extLst>
          </p:cNvPr>
          <p:cNvSpPr>
            <a:spLocks noGrp="1"/>
          </p:cNvSpPr>
          <p:nvPr>
            <p:ph type="dt" sz="half" idx="2"/>
          </p:nvPr>
        </p:nvSpPr>
        <p:spPr/>
        <p:txBody>
          <a:bodyPr/>
          <a:lstStyle/>
          <a:p>
            <a:r>
              <a:rPr lang="nl-NL"/>
              <a:t>04 oct 2021</a:t>
            </a:r>
            <a:endParaRPr lang="nl-NL" dirty="0"/>
          </a:p>
        </p:txBody>
      </p:sp>
      <p:sp>
        <p:nvSpPr>
          <p:cNvPr id="5" name="Tijdelijke aanduiding voor voettekst 4">
            <a:extLst>
              <a:ext uri="{FF2B5EF4-FFF2-40B4-BE49-F238E27FC236}">
                <a16:creationId xmlns:a16="http://schemas.microsoft.com/office/drawing/2014/main" id="{85E827CA-3BC4-4442-A9A4-EB8EF30CDAAC}"/>
              </a:ext>
            </a:extLst>
          </p:cNvPr>
          <p:cNvSpPr>
            <a:spLocks noGrp="1"/>
          </p:cNvSpPr>
          <p:nvPr>
            <p:ph type="ftr" sz="quarter" idx="3"/>
          </p:nvPr>
        </p:nvSpPr>
        <p:spPr/>
        <p:txBody>
          <a:bodyPr/>
          <a:lstStyle/>
          <a:p>
            <a:r>
              <a:rPr lang="nl-NL"/>
              <a:t>nefrotisch syndroom</a:t>
            </a:r>
            <a:endParaRPr lang="nl-NL" dirty="0"/>
          </a:p>
        </p:txBody>
      </p:sp>
      <p:sp>
        <p:nvSpPr>
          <p:cNvPr id="6" name="Tekstvak 5">
            <a:extLst>
              <a:ext uri="{FF2B5EF4-FFF2-40B4-BE49-F238E27FC236}">
                <a16:creationId xmlns:a16="http://schemas.microsoft.com/office/drawing/2014/main" id="{0A97CF92-C40F-A04B-A92D-AD4FC4370E58}"/>
              </a:ext>
            </a:extLst>
          </p:cNvPr>
          <p:cNvSpPr txBox="1"/>
          <p:nvPr/>
        </p:nvSpPr>
        <p:spPr>
          <a:xfrm>
            <a:off x="552917" y="4005064"/>
            <a:ext cx="5963299" cy="369332"/>
          </a:xfrm>
          <a:prstGeom prst="rect">
            <a:avLst/>
          </a:prstGeom>
          <a:noFill/>
        </p:spPr>
        <p:txBody>
          <a:bodyPr wrap="none" rtlCol="0">
            <a:spAutoFit/>
          </a:bodyPr>
          <a:lstStyle/>
          <a:p>
            <a:r>
              <a:rPr lang="nl-NL" dirty="0"/>
              <a:t>De meeste artsen weten niet welke bepaling het lab gebruikt!</a:t>
            </a:r>
          </a:p>
        </p:txBody>
      </p:sp>
    </p:spTree>
    <p:extLst>
      <p:ext uri="{BB962C8B-B14F-4D97-AF65-F5344CB8AC3E}">
        <p14:creationId xmlns:p14="http://schemas.microsoft.com/office/powerpoint/2010/main" val="427643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D5F6C0C-C65F-4E49-9CEE-3BED7D001DAB}"/>
              </a:ext>
            </a:extLst>
          </p:cNvPr>
          <p:cNvPicPr>
            <a:picLocks noChangeAspect="1" noChangeArrowheads="1"/>
          </p:cNvPicPr>
          <p:nvPr/>
        </p:nvPicPr>
        <p:blipFill>
          <a:blip r:embed="rId2" cstate="print"/>
          <a:srcRect/>
          <a:stretch>
            <a:fillRect/>
          </a:stretch>
        </p:blipFill>
        <p:spPr bwMode="auto">
          <a:xfrm>
            <a:off x="474017" y="1573904"/>
            <a:ext cx="5777204" cy="3439272"/>
          </a:xfrm>
          <a:prstGeom prst="rect">
            <a:avLst/>
          </a:prstGeom>
          <a:noFill/>
          <a:ln w="9525">
            <a:noFill/>
            <a:miter lim="800000"/>
            <a:headEnd/>
            <a:tailEnd/>
          </a:ln>
        </p:spPr>
      </p:pic>
      <p:sp>
        <p:nvSpPr>
          <p:cNvPr id="2" name="Tekstvak 1">
            <a:extLst>
              <a:ext uri="{FF2B5EF4-FFF2-40B4-BE49-F238E27FC236}">
                <a16:creationId xmlns:a16="http://schemas.microsoft.com/office/drawing/2014/main" id="{D39229FB-EEC1-4C84-B72C-A76987466562}"/>
              </a:ext>
            </a:extLst>
          </p:cNvPr>
          <p:cNvSpPr txBox="1"/>
          <p:nvPr/>
        </p:nvSpPr>
        <p:spPr>
          <a:xfrm>
            <a:off x="467544" y="764704"/>
            <a:ext cx="7924990" cy="461665"/>
          </a:xfrm>
          <a:prstGeom prst="rect">
            <a:avLst/>
          </a:prstGeom>
          <a:noFill/>
        </p:spPr>
        <p:txBody>
          <a:bodyPr wrap="none" rtlCol="0">
            <a:spAutoFit/>
          </a:bodyPr>
          <a:lstStyle/>
          <a:p>
            <a:r>
              <a:rPr lang="nl-NL" sz="2400" dirty="0"/>
              <a:t>Serum albumine: belangrijke parameter, maar let op de assay!</a:t>
            </a:r>
          </a:p>
        </p:txBody>
      </p:sp>
      <p:sp>
        <p:nvSpPr>
          <p:cNvPr id="3" name="Tekstvak 2">
            <a:extLst>
              <a:ext uri="{FF2B5EF4-FFF2-40B4-BE49-F238E27FC236}">
                <a16:creationId xmlns:a16="http://schemas.microsoft.com/office/drawing/2014/main" id="{6CE4C323-4B98-487B-8D6E-4618E721DC37}"/>
              </a:ext>
            </a:extLst>
          </p:cNvPr>
          <p:cNvSpPr txBox="1"/>
          <p:nvPr/>
        </p:nvSpPr>
        <p:spPr>
          <a:xfrm>
            <a:off x="611560" y="5158933"/>
            <a:ext cx="2651047" cy="646331"/>
          </a:xfrm>
          <a:prstGeom prst="rect">
            <a:avLst/>
          </a:prstGeom>
          <a:noFill/>
        </p:spPr>
        <p:txBody>
          <a:bodyPr wrap="none" rtlCol="0">
            <a:spAutoFit/>
          </a:bodyPr>
          <a:lstStyle/>
          <a:p>
            <a:r>
              <a:rPr lang="nl-NL" dirty="0"/>
              <a:t>BCG geeft hogere waarde!</a:t>
            </a:r>
          </a:p>
          <a:p>
            <a:r>
              <a:rPr lang="nl-NL" dirty="0"/>
              <a:t>Ongeveer 5-7 gram/liter!</a:t>
            </a:r>
          </a:p>
        </p:txBody>
      </p:sp>
      <p:sp>
        <p:nvSpPr>
          <p:cNvPr id="6" name="Tekstvak 5">
            <a:extLst>
              <a:ext uri="{FF2B5EF4-FFF2-40B4-BE49-F238E27FC236}">
                <a16:creationId xmlns:a16="http://schemas.microsoft.com/office/drawing/2014/main" id="{39DD6297-A2BE-42F4-BC9A-A535001252D3}"/>
              </a:ext>
            </a:extLst>
          </p:cNvPr>
          <p:cNvSpPr txBox="1"/>
          <p:nvPr/>
        </p:nvSpPr>
        <p:spPr>
          <a:xfrm>
            <a:off x="6228184" y="5805264"/>
            <a:ext cx="2068195" cy="261610"/>
          </a:xfrm>
          <a:prstGeom prst="rect">
            <a:avLst/>
          </a:prstGeom>
          <a:noFill/>
        </p:spPr>
        <p:txBody>
          <a:bodyPr wrap="none" rtlCol="0">
            <a:spAutoFit/>
          </a:bodyPr>
          <a:lstStyle/>
          <a:p>
            <a:r>
              <a:rPr lang="nl-NL" sz="1100" dirty="0"/>
              <a:t>Van de Logt et al Kidney Int 2019</a:t>
            </a:r>
          </a:p>
        </p:txBody>
      </p:sp>
      <p:sp>
        <p:nvSpPr>
          <p:cNvPr id="5" name="Tijdelijke aanduiding voor datum 4">
            <a:extLst>
              <a:ext uri="{FF2B5EF4-FFF2-40B4-BE49-F238E27FC236}">
                <a16:creationId xmlns:a16="http://schemas.microsoft.com/office/drawing/2014/main" id="{1493F925-4D70-0D44-986C-555ED6659EE8}"/>
              </a:ext>
            </a:extLst>
          </p:cNvPr>
          <p:cNvSpPr>
            <a:spLocks noGrp="1"/>
          </p:cNvSpPr>
          <p:nvPr>
            <p:ph type="dt" sz="half" idx="2"/>
          </p:nvPr>
        </p:nvSpPr>
        <p:spPr/>
        <p:txBody>
          <a:bodyPr/>
          <a:lstStyle/>
          <a:p>
            <a:r>
              <a:rPr lang="nl-NL"/>
              <a:t>04 oct 2021</a:t>
            </a:r>
            <a:endParaRPr lang="nl-NL" dirty="0"/>
          </a:p>
        </p:txBody>
      </p:sp>
      <p:sp>
        <p:nvSpPr>
          <p:cNvPr id="7" name="Tijdelijke aanduiding voor voettekst 6">
            <a:extLst>
              <a:ext uri="{FF2B5EF4-FFF2-40B4-BE49-F238E27FC236}">
                <a16:creationId xmlns:a16="http://schemas.microsoft.com/office/drawing/2014/main" id="{C19417BD-1C52-1945-9E38-92074662CD55}"/>
              </a:ext>
            </a:extLst>
          </p:cNvPr>
          <p:cNvSpPr>
            <a:spLocks noGrp="1"/>
          </p:cNvSpPr>
          <p:nvPr>
            <p:ph type="ftr" sz="quarter" idx="3"/>
          </p:nvPr>
        </p:nvSpPr>
        <p:spPr/>
        <p:txBody>
          <a:bodyPr/>
          <a:lstStyle/>
          <a:p>
            <a:r>
              <a:rPr lang="nl-NL"/>
              <a:t>nefrotisch syndroom</a:t>
            </a:r>
            <a:endParaRPr lang="nl-NL" dirty="0"/>
          </a:p>
        </p:txBody>
      </p:sp>
    </p:spTree>
    <p:extLst>
      <p:ext uri="{BB962C8B-B14F-4D97-AF65-F5344CB8AC3E}">
        <p14:creationId xmlns:p14="http://schemas.microsoft.com/office/powerpoint/2010/main" val="237222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A1BD721-7985-4A0A-99B1-8CA40CFEA679}"/>
              </a:ext>
            </a:extLst>
          </p:cNvPr>
          <p:cNvPicPr>
            <a:picLocks noChangeAspect="1" noChangeArrowheads="1"/>
          </p:cNvPicPr>
          <p:nvPr/>
        </p:nvPicPr>
        <p:blipFill>
          <a:blip r:embed="rId2" cstate="print"/>
          <a:srcRect/>
          <a:stretch>
            <a:fillRect/>
          </a:stretch>
        </p:blipFill>
        <p:spPr bwMode="auto">
          <a:xfrm>
            <a:off x="611560" y="1556792"/>
            <a:ext cx="5021861" cy="4104456"/>
          </a:xfrm>
          <a:prstGeom prst="rect">
            <a:avLst/>
          </a:prstGeom>
          <a:noFill/>
          <a:ln w="9525">
            <a:noFill/>
            <a:miter lim="800000"/>
            <a:headEnd/>
            <a:tailEnd/>
          </a:ln>
        </p:spPr>
      </p:pic>
      <p:sp>
        <p:nvSpPr>
          <p:cNvPr id="2" name="Tekstvak 1">
            <a:extLst>
              <a:ext uri="{FF2B5EF4-FFF2-40B4-BE49-F238E27FC236}">
                <a16:creationId xmlns:a16="http://schemas.microsoft.com/office/drawing/2014/main" id="{D39229FB-EEC1-4C84-B72C-A76987466562}"/>
              </a:ext>
            </a:extLst>
          </p:cNvPr>
          <p:cNvSpPr txBox="1"/>
          <p:nvPr/>
        </p:nvSpPr>
        <p:spPr>
          <a:xfrm>
            <a:off x="467544" y="764704"/>
            <a:ext cx="7924990" cy="461665"/>
          </a:xfrm>
          <a:prstGeom prst="rect">
            <a:avLst/>
          </a:prstGeom>
          <a:noFill/>
        </p:spPr>
        <p:txBody>
          <a:bodyPr wrap="none" rtlCol="0">
            <a:spAutoFit/>
          </a:bodyPr>
          <a:lstStyle/>
          <a:p>
            <a:r>
              <a:rPr lang="nl-NL" sz="2400" dirty="0"/>
              <a:t>Serum albumine: belangrijke parameter, maar let op de assay!</a:t>
            </a:r>
          </a:p>
        </p:txBody>
      </p:sp>
      <p:sp>
        <p:nvSpPr>
          <p:cNvPr id="3" name="Tekstvak 2">
            <a:extLst>
              <a:ext uri="{FF2B5EF4-FFF2-40B4-BE49-F238E27FC236}">
                <a16:creationId xmlns:a16="http://schemas.microsoft.com/office/drawing/2014/main" id="{6CE4C323-4B98-487B-8D6E-4618E721DC37}"/>
              </a:ext>
            </a:extLst>
          </p:cNvPr>
          <p:cNvSpPr txBox="1"/>
          <p:nvPr/>
        </p:nvSpPr>
        <p:spPr>
          <a:xfrm>
            <a:off x="5940152" y="5761360"/>
            <a:ext cx="2833404" cy="369332"/>
          </a:xfrm>
          <a:prstGeom prst="rect">
            <a:avLst/>
          </a:prstGeom>
          <a:noFill/>
        </p:spPr>
        <p:txBody>
          <a:bodyPr wrap="none" rtlCol="0">
            <a:spAutoFit/>
          </a:bodyPr>
          <a:lstStyle/>
          <a:p>
            <a:r>
              <a:rPr lang="nl-NL" dirty="0"/>
              <a:t>Consequenties voor beleid!</a:t>
            </a:r>
          </a:p>
        </p:txBody>
      </p:sp>
      <p:sp>
        <p:nvSpPr>
          <p:cNvPr id="6" name="Tekstvak 5">
            <a:extLst>
              <a:ext uri="{FF2B5EF4-FFF2-40B4-BE49-F238E27FC236}">
                <a16:creationId xmlns:a16="http://schemas.microsoft.com/office/drawing/2014/main" id="{AEEF6764-2635-4D08-8B1E-64A759470600}"/>
              </a:ext>
            </a:extLst>
          </p:cNvPr>
          <p:cNvSpPr txBox="1"/>
          <p:nvPr/>
        </p:nvSpPr>
        <p:spPr>
          <a:xfrm>
            <a:off x="683568" y="5908630"/>
            <a:ext cx="2068195" cy="261610"/>
          </a:xfrm>
          <a:prstGeom prst="rect">
            <a:avLst/>
          </a:prstGeom>
          <a:noFill/>
        </p:spPr>
        <p:txBody>
          <a:bodyPr wrap="none" rtlCol="0">
            <a:spAutoFit/>
          </a:bodyPr>
          <a:lstStyle/>
          <a:p>
            <a:r>
              <a:rPr lang="nl-NL" sz="1100" dirty="0"/>
              <a:t>Van de Logt et al Kidney Int 2019</a:t>
            </a:r>
          </a:p>
        </p:txBody>
      </p:sp>
      <p:sp>
        <p:nvSpPr>
          <p:cNvPr id="4" name="Tijdelijke aanduiding voor datum 3">
            <a:extLst>
              <a:ext uri="{FF2B5EF4-FFF2-40B4-BE49-F238E27FC236}">
                <a16:creationId xmlns:a16="http://schemas.microsoft.com/office/drawing/2014/main" id="{8D6788E4-372B-784C-8C20-CAEBC4478F39}"/>
              </a:ext>
            </a:extLst>
          </p:cNvPr>
          <p:cNvSpPr>
            <a:spLocks noGrp="1"/>
          </p:cNvSpPr>
          <p:nvPr>
            <p:ph type="dt" sz="half" idx="2"/>
          </p:nvPr>
        </p:nvSpPr>
        <p:spPr/>
        <p:txBody>
          <a:bodyPr/>
          <a:lstStyle/>
          <a:p>
            <a:r>
              <a:rPr lang="nl-NL"/>
              <a:t>04 oct 2021</a:t>
            </a:r>
            <a:endParaRPr lang="nl-NL" dirty="0"/>
          </a:p>
        </p:txBody>
      </p:sp>
      <p:sp>
        <p:nvSpPr>
          <p:cNvPr id="7" name="Tijdelijke aanduiding voor voettekst 6">
            <a:extLst>
              <a:ext uri="{FF2B5EF4-FFF2-40B4-BE49-F238E27FC236}">
                <a16:creationId xmlns:a16="http://schemas.microsoft.com/office/drawing/2014/main" id="{69472217-E97E-0D45-852C-8027B6A041AA}"/>
              </a:ext>
            </a:extLst>
          </p:cNvPr>
          <p:cNvSpPr>
            <a:spLocks noGrp="1"/>
          </p:cNvSpPr>
          <p:nvPr>
            <p:ph type="ftr" sz="quarter" idx="3"/>
          </p:nvPr>
        </p:nvSpPr>
        <p:spPr/>
        <p:txBody>
          <a:bodyPr/>
          <a:lstStyle/>
          <a:p>
            <a:r>
              <a:rPr lang="nl-NL"/>
              <a:t>nefrotisch syndroom</a:t>
            </a:r>
            <a:endParaRPr lang="nl-NL" dirty="0"/>
          </a:p>
        </p:txBody>
      </p:sp>
    </p:spTree>
    <p:extLst>
      <p:ext uri="{BB962C8B-B14F-4D97-AF65-F5344CB8AC3E}">
        <p14:creationId xmlns:p14="http://schemas.microsoft.com/office/powerpoint/2010/main" val="105349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39552" y="476672"/>
            <a:ext cx="8208912" cy="4401205"/>
          </a:xfrm>
          <a:prstGeom prst="rect">
            <a:avLst/>
          </a:prstGeom>
          <a:noFill/>
          <a:ln w="9525">
            <a:noFill/>
            <a:miter lim="800000"/>
            <a:headEnd/>
            <a:tailEnd/>
          </a:ln>
        </p:spPr>
        <p:txBody>
          <a:bodyPr wrap="square">
            <a:spAutoFit/>
          </a:bodyPr>
          <a:lstStyle/>
          <a:p>
            <a:pPr algn="l">
              <a:defRPr/>
            </a:pPr>
            <a:r>
              <a:rPr lang="nl-NL" sz="2000" dirty="0">
                <a:latin typeface="Arial" pitchFamily="34" charset="0"/>
                <a:cs typeface="Arial" pitchFamily="34" charset="0"/>
              </a:rPr>
              <a:t>NEFROTISCH SYNDROOM: DEFINITIE</a:t>
            </a:r>
          </a:p>
          <a:p>
            <a:pPr algn="l">
              <a:defRPr/>
            </a:pPr>
            <a:endParaRPr lang="nl-NL" sz="2000" dirty="0">
              <a:latin typeface="Arial" pitchFamily="34" charset="0"/>
              <a:cs typeface="Arial" pitchFamily="34" charset="0"/>
            </a:endParaRPr>
          </a:p>
          <a:p>
            <a:pPr algn="l">
              <a:defRPr/>
            </a:pPr>
            <a:endParaRPr lang="nl-NL" sz="2000" dirty="0">
              <a:latin typeface="Arial" pitchFamily="34" charset="0"/>
              <a:cs typeface="Arial" pitchFamily="34" charset="0"/>
            </a:endParaRPr>
          </a:p>
          <a:p>
            <a:pPr algn="l">
              <a:defRPr/>
            </a:pPr>
            <a:r>
              <a:rPr lang="nl-NL" sz="2000" b="1" dirty="0">
                <a:latin typeface="Arial" pitchFamily="34" charset="0"/>
                <a:cs typeface="Arial" pitchFamily="34" charset="0"/>
              </a:rPr>
              <a:t>Er is sprake van </a:t>
            </a:r>
            <a:r>
              <a:rPr lang="nl-NL" sz="2000" b="1" dirty="0" err="1">
                <a:latin typeface="Arial" pitchFamily="34" charset="0"/>
                <a:cs typeface="Arial" pitchFamily="34" charset="0"/>
              </a:rPr>
              <a:t>nefrotisch</a:t>
            </a:r>
            <a:r>
              <a:rPr lang="nl-NL" sz="2000" b="1" dirty="0">
                <a:latin typeface="Arial" pitchFamily="34" charset="0"/>
                <a:cs typeface="Arial" pitchFamily="34" charset="0"/>
              </a:rPr>
              <a:t> syndroom als:</a:t>
            </a:r>
          </a:p>
          <a:p>
            <a:pPr algn="l">
              <a:defRPr/>
            </a:pPr>
            <a:endParaRPr lang="nl-NL" sz="2000" dirty="0">
              <a:latin typeface="Arial" pitchFamily="34" charset="0"/>
              <a:cs typeface="Arial" pitchFamily="34" charset="0"/>
            </a:endParaRPr>
          </a:p>
          <a:p>
            <a:pPr algn="l">
              <a:defRPr/>
            </a:pPr>
            <a:r>
              <a:rPr lang="nl-NL" sz="2000" dirty="0">
                <a:latin typeface="Arial" pitchFamily="34" charset="0"/>
                <a:cs typeface="Arial" pitchFamily="34" charset="0"/>
              </a:rPr>
              <a:t>Proteïnurie &gt; 3,5 g/dag</a:t>
            </a:r>
          </a:p>
          <a:p>
            <a:pPr algn="l">
              <a:defRPr/>
            </a:pPr>
            <a:r>
              <a:rPr lang="nl-NL" sz="2000" dirty="0">
                <a:solidFill>
                  <a:srgbClr val="FF0000"/>
                </a:solidFill>
                <a:latin typeface="Arial" pitchFamily="34" charset="0"/>
                <a:cs typeface="Arial" pitchFamily="34" charset="0"/>
              </a:rPr>
              <a:t>Serum albumine &lt; 30 g/l</a:t>
            </a:r>
          </a:p>
          <a:p>
            <a:pPr algn="l">
              <a:defRPr/>
            </a:pPr>
            <a:r>
              <a:rPr lang="nl-NL" sz="2000" dirty="0">
                <a:latin typeface="Arial" pitchFamily="34" charset="0"/>
                <a:cs typeface="Arial" pitchFamily="34" charset="0"/>
              </a:rPr>
              <a:t>Oedeem?</a:t>
            </a:r>
          </a:p>
          <a:p>
            <a:pPr algn="l">
              <a:defRPr/>
            </a:pPr>
            <a:r>
              <a:rPr lang="nl-NL" sz="2000" dirty="0" err="1">
                <a:latin typeface="Arial" pitchFamily="34" charset="0"/>
                <a:cs typeface="Arial" pitchFamily="34" charset="0"/>
              </a:rPr>
              <a:t>Hypercholesterolemie</a:t>
            </a:r>
            <a:r>
              <a:rPr lang="nl-NL" sz="2000" dirty="0">
                <a:latin typeface="Arial" pitchFamily="34" charset="0"/>
                <a:cs typeface="Arial" pitchFamily="34" charset="0"/>
              </a:rPr>
              <a:t>?</a:t>
            </a:r>
          </a:p>
          <a:p>
            <a:pPr algn="l">
              <a:defRPr/>
            </a:pPr>
            <a:endParaRPr lang="nl-NL" sz="2000" dirty="0">
              <a:latin typeface="Arial" pitchFamily="34" charset="0"/>
              <a:cs typeface="Arial" pitchFamily="34" charset="0"/>
            </a:endParaRPr>
          </a:p>
          <a:p>
            <a:pPr algn="l">
              <a:defRPr/>
            </a:pPr>
            <a:r>
              <a:rPr lang="nl-NL" sz="2000" b="1" dirty="0">
                <a:latin typeface="Arial" pitchFamily="34" charset="0"/>
                <a:cs typeface="Arial" pitchFamily="34" charset="0"/>
              </a:rPr>
              <a:t>Relevantie:</a:t>
            </a:r>
          </a:p>
          <a:p>
            <a:pPr algn="l">
              <a:defRPr/>
            </a:pPr>
            <a:r>
              <a:rPr lang="nl-NL" sz="2000" dirty="0" err="1">
                <a:latin typeface="Arial" pitchFamily="34" charset="0"/>
                <a:cs typeface="Arial" pitchFamily="34" charset="0"/>
              </a:rPr>
              <a:t>Nefrotische</a:t>
            </a:r>
            <a:r>
              <a:rPr lang="nl-NL" sz="2000" dirty="0">
                <a:latin typeface="Arial" pitchFamily="34" charset="0"/>
                <a:cs typeface="Arial" pitchFamily="34" charset="0"/>
              </a:rPr>
              <a:t> proteïnurie zonder nefrotisch syndroom: andere DD ; niet de risico’s van nefrotisch syndroom</a:t>
            </a:r>
          </a:p>
          <a:p>
            <a:pPr algn="l">
              <a:defRPr/>
            </a:pPr>
            <a:r>
              <a:rPr lang="nl-NL" sz="2000" dirty="0">
                <a:latin typeface="Arial" pitchFamily="34" charset="0"/>
                <a:cs typeface="Arial" pitchFamily="34" charset="0"/>
              </a:rPr>
              <a:t> </a:t>
            </a:r>
          </a:p>
        </p:txBody>
      </p:sp>
      <p:sp>
        <p:nvSpPr>
          <p:cNvPr id="4" name="Tijdelijke aanduiding voor voettekst 3"/>
          <p:cNvSpPr>
            <a:spLocks noGrp="1"/>
          </p:cNvSpPr>
          <p:nvPr>
            <p:ph type="ftr" sz="quarter" idx="11"/>
          </p:nvPr>
        </p:nvSpPr>
        <p:spPr/>
        <p:txBody>
          <a:bodyPr/>
          <a:lstStyle/>
          <a:p>
            <a:pPr>
              <a:defRPr/>
            </a:pPr>
            <a:r>
              <a:rPr lang="en-GB"/>
              <a:t>nefrotisch syndroom</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4663" y="214313"/>
            <a:ext cx="7983537" cy="1143000"/>
          </a:xfrm>
        </p:spPr>
        <p:txBody>
          <a:bodyPr/>
          <a:lstStyle/>
          <a:p>
            <a:r>
              <a:rPr lang="nl-NL" sz="2800" b="1">
                <a:solidFill>
                  <a:schemeClr val="tx1"/>
                </a:solidFill>
                <a:latin typeface="Arial" charset="0"/>
              </a:rPr>
              <a:t>Nefrotisch syndroom</a:t>
            </a:r>
            <a:br>
              <a:rPr lang="nl-NL" sz="2800" b="1">
                <a:solidFill>
                  <a:schemeClr val="tx1"/>
                </a:solidFill>
                <a:latin typeface="Arial" charset="0"/>
              </a:rPr>
            </a:br>
            <a:r>
              <a:rPr lang="nl-NL" sz="2800" b="1">
                <a:solidFill>
                  <a:schemeClr val="tx1"/>
                </a:solidFill>
                <a:latin typeface="Arial" charset="0"/>
              </a:rPr>
              <a:t>behandeling van de onderliggende nierziekte</a:t>
            </a:r>
          </a:p>
        </p:txBody>
      </p:sp>
      <p:sp>
        <p:nvSpPr>
          <p:cNvPr id="18438" name="Tijdelijke aanduiding voor voettekst 5"/>
          <p:cNvSpPr>
            <a:spLocks noGrp="1"/>
          </p:cNvSpPr>
          <p:nvPr>
            <p:ph type="ftr" sz="quarter" idx="11"/>
          </p:nvPr>
        </p:nvSpPr>
        <p:spPr>
          <a:noFill/>
        </p:spPr>
        <p:txBody>
          <a:bodyPr/>
          <a:lstStyle/>
          <a:p>
            <a:r>
              <a:rPr lang="en-GB"/>
              <a:t>nefrotisch syndroom</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
        <p:nvSpPr>
          <p:cNvPr id="5" name="Tekstvak 4">
            <a:extLst>
              <a:ext uri="{FF2B5EF4-FFF2-40B4-BE49-F238E27FC236}">
                <a16:creationId xmlns:a16="http://schemas.microsoft.com/office/drawing/2014/main" id="{F25A80DD-7748-CC4A-A197-A0F3D40F203D}"/>
              </a:ext>
            </a:extLst>
          </p:cNvPr>
          <p:cNvSpPr txBox="1"/>
          <p:nvPr/>
        </p:nvSpPr>
        <p:spPr>
          <a:xfrm>
            <a:off x="474663" y="1556792"/>
            <a:ext cx="7983537" cy="4524315"/>
          </a:xfrm>
          <a:prstGeom prst="rect">
            <a:avLst/>
          </a:prstGeom>
          <a:noFill/>
        </p:spPr>
        <p:txBody>
          <a:bodyPr wrap="square" rtlCol="0">
            <a:spAutoFit/>
          </a:bodyPr>
          <a:lstStyle/>
          <a:p>
            <a:r>
              <a:rPr lang="nl-NL" sz="2400" dirty="0"/>
              <a:t>Algemene principes:</a:t>
            </a:r>
          </a:p>
          <a:p>
            <a:endParaRPr lang="nl-NL" sz="2400" dirty="0"/>
          </a:p>
          <a:p>
            <a:r>
              <a:rPr lang="nl-NL" sz="2400" dirty="0"/>
              <a:t>Wat moet je weten?</a:t>
            </a:r>
          </a:p>
          <a:p>
            <a:r>
              <a:rPr lang="nl-NL" sz="2400" dirty="0"/>
              <a:t>Kan de ziekte “ spontaan” verdwijnen? En kan ik dat voorspellen?</a:t>
            </a:r>
          </a:p>
          <a:p>
            <a:endParaRPr lang="nl-NL" sz="2400" dirty="0"/>
          </a:p>
          <a:p>
            <a:r>
              <a:rPr lang="nl-NL" sz="2400" dirty="0"/>
              <a:t>Is het risico op nierfalen groot? En op welke termijn? En wie loopt grootste risico?</a:t>
            </a:r>
          </a:p>
          <a:p>
            <a:endParaRPr lang="nl-NL" sz="2400" dirty="0"/>
          </a:p>
          <a:p>
            <a:r>
              <a:rPr lang="nl-NL" sz="2400" dirty="0"/>
              <a:t>Is behandeling effectief? En hoe effectief is dat dan?</a:t>
            </a:r>
          </a:p>
          <a:p>
            <a:endParaRPr lang="nl-NL" sz="2400" dirty="0"/>
          </a:p>
          <a:p>
            <a:endParaRPr lang="nl-NL"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1026"/>
          <p:cNvSpPr txBox="1">
            <a:spLocks noChangeArrowheads="1"/>
          </p:cNvSpPr>
          <p:nvPr/>
        </p:nvSpPr>
        <p:spPr bwMode="auto">
          <a:xfrm>
            <a:off x="744538" y="838200"/>
            <a:ext cx="7721600" cy="1801813"/>
          </a:xfrm>
          <a:prstGeom prst="rect">
            <a:avLst/>
          </a:prstGeom>
          <a:noFill/>
          <a:ln w="9525">
            <a:noFill/>
            <a:miter lim="800000"/>
            <a:headEnd/>
            <a:tailEnd/>
          </a:ln>
        </p:spPr>
        <p:txBody>
          <a:bodyPr>
            <a:spAutoFit/>
          </a:bodyPr>
          <a:lstStyle/>
          <a:p>
            <a:pPr>
              <a:spcBef>
                <a:spcPct val="50000"/>
              </a:spcBef>
            </a:pPr>
            <a:r>
              <a:rPr lang="nl-NL" sz="2800" b="1">
                <a:latin typeface="Comic Sans MS" pitchFamily="66" charset="0"/>
              </a:rPr>
              <a:t>Elk geneesmiddel heeft bijwerkingen</a:t>
            </a:r>
          </a:p>
          <a:p>
            <a:pPr>
              <a:spcBef>
                <a:spcPct val="50000"/>
              </a:spcBef>
            </a:pPr>
            <a:endParaRPr lang="nl-NL" sz="2800" b="1">
              <a:latin typeface="Comic Sans MS" pitchFamily="66" charset="0"/>
            </a:endParaRPr>
          </a:p>
          <a:p>
            <a:pPr>
              <a:spcBef>
                <a:spcPct val="50000"/>
              </a:spcBef>
            </a:pPr>
            <a:r>
              <a:rPr lang="nl-NL" sz="2800" b="1">
                <a:latin typeface="Comic Sans MS" pitchFamily="66" charset="0"/>
              </a:rPr>
              <a:t>Het gaat om de balans</a:t>
            </a:r>
          </a:p>
        </p:txBody>
      </p:sp>
      <p:sp>
        <p:nvSpPr>
          <p:cNvPr id="19459" name="AutoShape 1027"/>
          <p:cNvSpPr>
            <a:spLocks noChangeArrowheads="1"/>
          </p:cNvSpPr>
          <p:nvPr/>
        </p:nvSpPr>
        <p:spPr bwMode="auto">
          <a:xfrm>
            <a:off x="4132263" y="4343400"/>
            <a:ext cx="939800" cy="914400"/>
          </a:xfrm>
          <a:prstGeom prst="triangle">
            <a:avLst>
              <a:gd name="adj" fmla="val 50000"/>
            </a:avLst>
          </a:prstGeom>
          <a:solidFill>
            <a:schemeClr val="accent2"/>
          </a:solidFill>
          <a:ln w="9525">
            <a:noFill/>
            <a:miter lim="800000"/>
            <a:headEnd/>
            <a:tailEnd/>
          </a:ln>
        </p:spPr>
        <p:txBody>
          <a:bodyPr wrap="none" anchor="ctr"/>
          <a:lstStyle/>
          <a:p>
            <a:endParaRPr lang="nl-NL"/>
          </a:p>
        </p:txBody>
      </p:sp>
      <p:sp>
        <p:nvSpPr>
          <p:cNvPr id="19460" name="Line 1028"/>
          <p:cNvSpPr>
            <a:spLocks noChangeShapeType="1"/>
          </p:cNvSpPr>
          <p:nvPr/>
        </p:nvSpPr>
        <p:spPr bwMode="auto">
          <a:xfrm>
            <a:off x="2032000" y="3886200"/>
            <a:ext cx="4876800" cy="914400"/>
          </a:xfrm>
          <a:prstGeom prst="line">
            <a:avLst/>
          </a:prstGeom>
          <a:noFill/>
          <a:ln w="9525">
            <a:solidFill>
              <a:schemeClr val="accent2"/>
            </a:solidFill>
            <a:round/>
            <a:headEnd/>
            <a:tailEnd/>
          </a:ln>
        </p:spPr>
        <p:txBody>
          <a:bodyPr/>
          <a:lstStyle/>
          <a:p>
            <a:endParaRPr lang="nl-NL"/>
          </a:p>
        </p:txBody>
      </p:sp>
      <p:sp>
        <p:nvSpPr>
          <p:cNvPr id="18437" name="Text Box 1029"/>
          <p:cNvSpPr txBox="1">
            <a:spLocks noChangeArrowheads="1"/>
          </p:cNvSpPr>
          <p:nvPr/>
        </p:nvSpPr>
        <p:spPr bwMode="auto">
          <a:xfrm>
            <a:off x="6096000" y="5089525"/>
            <a:ext cx="1693863" cy="396875"/>
          </a:xfrm>
          <a:prstGeom prst="rect">
            <a:avLst/>
          </a:prstGeom>
          <a:solidFill>
            <a:schemeClr val="accent2">
              <a:lumMod val="20000"/>
              <a:lumOff val="80000"/>
            </a:schemeClr>
          </a:solidFill>
          <a:ln w="9525">
            <a:noFill/>
            <a:miter lim="800000"/>
            <a:headEnd/>
            <a:tailEnd/>
          </a:ln>
        </p:spPr>
        <p:txBody>
          <a:bodyPr>
            <a:spAutoFit/>
          </a:bodyPr>
          <a:lstStyle/>
          <a:p>
            <a:pPr>
              <a:spcBef>
                <a:spcPct val="50000"/>
              </a:spcBef>
              <a:defRPr/>
            </a:pPr>
            <a:r>
              <a:rPr lang="nl-NL" sz="2000" dirty="0">
                <a:latin typeface="Arial" pitchFamily="34" charset="0"/>
              </a:rPr>
              <a:t>bijwerkingen</a:t>
            </a:r>
          </a:p>
        </p:txBody>
      </p:sp>
      <p:sp>
        <p:nvSpPr>
          <p:cNvPr id="18438" name="Text Box 1030"/>
          <p:cNvSpPr txBox="1">
            <a:spLocks noChangeArrowheads="1"/>
          </p:cNvSpPr>
          <p:nvPr/>
        </p:nvSpPr>
        <p:spPr bwMode="auto">
          <a:xfrm>
            <a:off x="1150938" y="4327525"/>
            <a:ext cx="1693862" cy="396875"/>
          </a:xfrm>
          <a:prstGeom prst="rect">
            <a:avLst/>
          </a:prstGeom>
          <a:solidFill>
            <a:schemeClr val="accent2">
              <a:lumMod val="20000"/>
              <a:lumOff val="80000"/>
            </a:schemeClr>
          </a:solidFill>
          <a:ln w="9525">
            <a:noFill/>
            <a:miter lim="800000"/>
            <a:headEnd/>
            <a:tailEnd/>
          </a:ln>
        </p:spPr>
        <p:txBody>
          <a:bodyPr>
            <a:spAutoFit/>
          </a:bodyPr>
          <a:lstStyle/>
          <a:p>
            <a:pPr>
              <a:spcBef>
                <a:spcPct val="50000"/>
              </a:spcBef>
              <a:defRPr/>
            </a:pPr>
            <a:r>
              <a:rPr lang="nl-NL" sz="2000">
                <a:latin typeface="Arial" pitchFamily="34" charset="0"/>
              </a:rPr>
              <a:t>voordelen</a:t>
            </a:r>
          </a:p>
        </p:txBody>
      </p:sp>
      <p:sp>
        <p:nvSpPr>
          <p:cNvPr id="19463" name="Line 1031"/>
          <p:cNvSpPr>
            <a:spLocks noChangeShapeType="1"/>
          </p:cNvSpPr>
          <p:nvPr/>
        </p:nvSpPr>
        <p:spPr bwMode="auto">
          <a:xfrm>
            <a:off x="2032000" y="3886200"/>
            <a:ext cx="0" cy="381000"/>
          </a:xfrm>
          <a:prstGeom prst="line">
            <a:avLst/>
          </a:prstGeom>
          <a:noFill/>
          <a:ln w="9525">
            <a:solidFill>
              <a:schemeClr val="accent2"/>
            </a:solidFill>
            <a:round/>
            <a:headEnd/>
            <a:tailEnd/>
          </a:ln>
        </p:spPr>
        <p:txBody>
          <a:bodyPr/>
          <a:lstStyle/>
          <a:p>
            <a:endParaRPr lang="nl-NL"/>
          </a:p>
        </p:txBody>
      </p:sp>
      <p:sp>
        <p:nvSpPr>
          <p:cNvPr id="19464" name="Line 1032"/>
          <p:cNvSpPr>
            <a:spLocks noChangeShapeType="1"/>
          </p:cNvSpPr>
          <p:nvPr/>
        </p:nvSpPr>
        <p:spPr bwMode="auto">
          <a:xfrm>
            <a:off x="6908800" y="4800600"/>
            <a:ext cx="0" cy="304800"/>
          </a:xfrm>
          <a:prstGeom prst="line">
            <a:avLst/>
          </a:prstGeom>
          <a:noFill/>
          <a:ln w="9525">
            <a:solidFill>
              <a:schemeClr val="accent2"/>
            </a:solidFill>
            <a:round/>
            <a:headEnd/>
            <a:tailEnd/>
          </a:ln>
        </p:spPr>
        <p:txBody>
          <a:bodyPr/>
          <a:lstStyle/>
          <a:p>
            <a:endParaRPr lang="nl-NL"/>
          </a:p>
        </p:txBody>
      </p:sp>
      <p:sp>
        <p:nvSpPr>
          <p:cNvPr id="19466" name="Tijdelijke aanduiding voor voettekst 9"/>
          <p:cNvSpPr>
            <a:spLocks noGrp="1"/>
          </p:cNvSpPr>
          <p:nvPr>
            <p:ph type="ftr" sz="quarter" idx="11"/>
          </p:nvPr>
        </p:nvSpPr>
        <p:spPr>
          <a:noFill/>
        </p:spPr>
        <p:txBody>
          <a:bodyPr/>
          <a:lstStyle/>
          <a:p>
            <a:r>
              <a:rPr lang="en-GB"/>
              <a:t>nefrotisch syndroom</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14375" y="332656"/>
            <a:ext cx="7715250" cy="5632311"/>
          </a:xfrm>
          <a:prstGeom prst="rect">
            <a:avLst/>
          </a:prstGeom>
          <a:noFill/>
          <a:ln w="9525">
            <a:noFill/>
            <a:miter lim="800000"/>
            <a:headEnd/>
            <a:tailEnd/>
          </a:ln>
        </p:spPr>
        <p:txBody>
          <a:bodyPr>
            <a:spAutoFit/>
          </a:bodyPr>
          <a:lstStyle/>
          <a:p>
            <a:pPr algn="ctr"/>
            <a:r>
              <a:rPr lang="nl-NL" sz="2400" b="1" dirty="0">
                <a:latin typeface="Arial" pitchFamily="34" charset="0"/>
                <a:cs typeface="Arial" pitchFamily="34" charset="0"/>
              </a:rPr>
              <a:t>Principes van behandeling </a:t>
            </a:r>
            <a:r>
              <a:rPr lang="nl-NL" sz="2400" b="1" dirty="0" err="1">
                <a:latin typeface="Arial" pitchFamily="34" charset="0"/>
                <a:cs typeface="Arial" pitchFamily="34" charset="0"/>
              </a:rPr>
              <a:t>glomerulaire</a:t>
            </a:r>
            <a:r>
              <a:rPr lang="nl-NL" sz="2400" b="1" dirty="0">
                <a:latin typeface="Arial" pitchFamily="34" charset="0"/>
                <a:cs typeface="Arial" pitchFamily="34" charset="0"/>
              </a:rPr>
              <a:t> ziekten</a:t>
            </a:r>
          </a:p>
          <a:p>
            <a:pPr algn="ctr"/>
            <a:endParaRPr lang="nl-NL" sz="2400" dirty="0">
              <a:latin typeface="Arial" pitchFamily="34" charset="0"/>
              <a:cs typeface="Arial" pitchFamily="34" charset="0"/>
            </a:endParaRPr>
          </a:p>
          <a:p>
            <a:pPr marL="457200" indent="-457200">
              <a:buAutoNum type="arabicPeriod"/>
            </a:pPr>
            <a:r>
              <a:rPr lang="nl-NL" sz="2400" dirty="0">
                <a:latin typeface="Arial" pitchFamily="34" charset="0"/>
                <a:cs typeface="Arial" pitchFamily="34" charset="0"/>
              </a:rPr>
              <a:t>Schat risico op progressie/spontane remissie</a:t>
            </a:r>
          </a:p>
          <a:p>
            <a:pPr marL="457200" indent="-457200">
              <a:buAutoNum type="arabicPeriod"/>
            </a:pPr>
            <a:r>
              <a:rPr lang="nl-NL" sz="2400" dirty="0">
                <a:latin typeface="Arial" pitchFamily="34" charset="0"/>
                <a:cs typeface="Arial" pitchFamily="34" charset="0"/>
              </a:rPr>
              <a:t>Overweeg </a:t>
            </a:r>
            <a:r>
              <a:rPr lang="nl-NL" sz="2400" dirty="0" err="1">
                <a:latin typeface="Arial" pitchFamily="34" charset="0"/>
                <a:cs typeface="Arial" pitchFamily="34" charset="0"/>
              </a:rPr>
              <a:t>immunosuppressie</a:t>
            </a:r>
            <a:r>
              <a:rPr lang="nl-NL" sz="2400" dirty="0">
                <a:latin typeface="Arial" pitchFamily="34" charset="0"/>
                <a:cs typeface="Arial" pitchFamily="34" charset="0"/>
              </a:rPr>
              <a:t> bij hoog risico op progressie/ernstig </a:t>
            </a:r>
            <a:r>
              <a:rPr lang="nl-NL" sz="2400" dirty="0" err="1">
                <a:latin typeface="Arial" pitchFamily="34" charset="0"/>
                <a:cs typeface="Arial" pitchFamily="34" charset="0"/>
              </a:rPr>
              <a:t>nefrotisch</a:t>
            </a:r>
            <a:r>
              <a:rPr lang="nl-NL" sz="2400" dirty="0">
                <a:latin typeface="Arial" pitchFamily="34" charset="0"/>
                <a:cs typeface="Arial" pitchFamily="34" charset="0"/>
              </a:rPr>
              <a:t> syndroom</a:t>
            </a:r>
          </a:p>
          <a:p>
            <a:pPr marL="457200" indent="-457200">
              <a:buAutoNum type="arabicPeriod"/>
            </a:pPr>
            <a:r>
              <a:rPr lang="nl-NL" sz="2400" dirty="0">
                <a:latin typeface="Arial" pitchFamily="34" charset="0"/>
                <a:cs typeface="Arial" pitchFamily="34" charset="0"/>
              </a:rPr>
              <a:t>Behandeling is afhankelijk van diagnose</a:t>
            </a:r>
          </a:p>
          <a:p>
            <a:pPr marL="914400" lvl="1" indent="-457200">
              <a:buFont typeface="Arial" pitchFamily="34" charset="0"/>
              <a:buChar char="•"/>
            </a:pPr>
            <a:r>
              <a:rPr lang="nl-NL" sz="2400" dirty="0">
                <a:latin typeface="Arial" pitchFamily="34" charset="0"/>
                <a:cs typeface="Arial" pitchFamily="34" charset="0"/>
              </a:rPr>
              <a:t>Meestal prednison</a:t>
            </a:r>
          </a:p>
          <a:p>
            <a:pPr marL="914400" lvl="1" indent="-457200">
              <a:buFont typeface="Arial" pitchFamily="34" charset="0"/>
              <a:buChar char="•"/>
            </a:pPr>
            <a:r>
              <a:rPr lang="nl-NL" sz="2400" dirty="0">
                <a:latin typeface="Arial" pitchFamily="34" charset="0"/>
                <a:cs typeface="Arial" pitchFamily="34" charset="0"/>
              </a:rPr>
              <a:t>Soms prednison + cyclofosfamide</a:t>
            </a:r>
          </a:p>
          <a:p>
            <a:pPr marL="914400" lvl="1" indent="-457200">
              <a:buFont typeface="Arial" pitchFamily="34" charset="0"/>
              <a:buChar char="•"/>
            </a:pPr>
            <a:r>
              <a:rPr lang="nl-NL" sz="2400" dirty="0">
                <a:latin typeface="Arial" pitchFamily="34" charset="0"/>
                <a:cs typeface="Arial" pitchFamily="34" charset="0"/>
              </a:rPr>
              <a:t>Tegenwoordig ook vaker </a:t>
            </a:r>
            <a:r>
              <a:rPr lang="nl-NL" sz="2400" dirty="0" err="1">
                <a:latin typeface="Arial" pitchFamily="34" charset="0"/>
                <a:cs typeface="Arial" pitchFamily="34" charset="0"/>
              </a:rPr>
              <a:t>tacrolimus</a:t>
            </a:r>
            <a:r>
              <a:rPr lang="nl-NL" sz="2400" dirty="0">
                <a:latin typeface="Arial" pitchFamily="34" charset="0"/>
                <a:cs typeface="Arial" pitchFamily="34" charset="0"/>
              </a:rPr>
              <a:t>, ciclosporine en </a:t>
            </a:r>
            <a:r>
              <a:rPr lang="nl-NL" sz="2400" dirty="0" err="1">
                <a:latin typeface="Arial" pitchFamily="34" charset="0"/>
                <a:cs typeface="Arial" pitchFamily="34" charset="0"/>
              </a:rPr>
              <a:t>rituximab</a:t>
            </a:r>
            <a:endParaRPr lang="nl-NL" sz="2400" dirty="0">
              <a:latin typeface="Arial" pitchFamily="34" charset="0"/>
              <a:cs typeface="Arial" pitchFamily="34" charset="0"/>
            </a:endParaRPr>
          </a:p>
          <a:p>
            <a:pPr marL="914400" lvl="1" indent="-457200">
              <a:buFont typeface="Arial" pitchFamily="34" charset="0"/>
              <a:buChar char="•"/>
            </a:pPr>
            <a:r>
              <a:rPr lang="nl-NL" sz="2400" dirty="0">
                <a:latin typeface="Arial" pitchFamily="34" charset="0"/>
                <a:cs typeface="Arial" pitchFamily="34" charset="0"/>
              </a:rPr>
              <a:t>Bij resistentie/recidieven aanvullende therapie (CNI, cyclofosfamide, </a:t>
            </a:r>
            <a:r>
              <a:rPr lang="nl-NL" sz="2400" dirty="0" err="1">
                <a:latin typeface="Arial" pitchFamily="34" charset="0"/>
                <a:cs typeface="Arial" pitchFamily="34" charset="0"/>
              </a:rPr>
              <a:t>mycofenolaat</a:t>
            </a:r>
            <a:r>
              <a:rPr lang="nl-NL" sz="2400" dirty="0">
                <a:latin typeface="Arial" pitchFamily="34" charset="0"/>
                <a:cs typeface="Arial" pitchFamily="34" charset="0"/>
              </a:rPr>
              <a:t>, </a:t>
            </a:r>
            <a:r>
              <a:rPr lang="nl-NL" sz="2400" dirty="0" err="1">
                <a:latin typeface="Arial" pitchFamily="34" charset="0"/>
                <a:cs typeface="Arial" pitchFamily="34" charset="0"/>
              </a:rPr>
              <a:t>rituximab</a:t>
            </a:r>
            <a:r>
              <a:rPr lang="nl-NL" sz="2400" dirty="0">
                <a:latin typeface="Arial" pitchFamily="34" charset="0"/>
                <a:cs typeface="Arial" pitchFamily="34" charset="0"/>
              </a:rPr>
              <a:t>, </a:t>
            </a:r>
            <a:r>
              <a:rPr lang="nl-NL" sz="2400" dirty="0" err="1">
                <a:latin typeface="Arial" pitchFamily="34" charset="0"/>
                <a:cs typeface="Arial" pitchFamily="34" charset="0"/>
              </a:rPr>
              <a:t>Plasmaferese</a:t>
            </a:r>
            <a:r>
              <a:rPr lang="nl-NL" sz="2400" dirty="0">
                <a:latin typeface="Arial" pitchFamily="34" charset="0"/>
                <a:cs typeface="Arial" pitchFamily="34" charset="0"/>
              </a:rPr>
              <a:t>?) </a:t>
            </a:r>
          </a:p>
          <a:p>
            <a:pPr marL="457200" indent="-457200">
              <a:buAutoNum type="arabicPeriod" startAt="4"/>
            </a:pPr>
            <a:r>
              <a:rPr lang="nl-NL" sz="2400" dirty="0">
                <a:latin typeface="Arial" pitchFamily="34" charset="0"/>
                <a:cs typeface="Arial" pitchFamily="34" charset="0"/>
              </a:rPr>
              <a:t>Keuze: afhankelijk van </a:t>
            </a:r>
            <a:r>
              <a:rPr lang="nl-NL" sz="2400" dirty="0" err="1">
                <a:latin typeface="Arial" pitchFamily="34" charset="0"/>
                <a:cs typeface="Arial" pitchFamily="34" charset="0"/>
              </a:rPr>
              <a:t>patient</a:t>
            </a:r>
            <a:r>
              <a:rPr lang="nl-NL" sz="2400" dirty="0">
                <a:latin typeface="Arial" pitchFamily="34" charset="0"/>
                <a:cs typeface="Arial" pitchFamily="34" charset="0"/>
              </a:rPr>
              <a:t>/ziektebeeld</a:t>
            </a:r>
          </a:p>
          <a:p>
            <a:pPr marL="457200" indent="-457200">
              <a:buAutoNum type="arabicPeriod" startAt="4"/>
            </a:pPr>
            <a:r>
              <a:rPr lang="nl-NL" sz="2400" dirty="0">
                <a:latin typeface="Arial" pitchFamily="34" charset="0"/>
                <a:cs typeface="Arial" pitchFamily="34" charset="0"/>
              </a:rPr>
              <a:t>Keuze: alleen door ervaren nefrologen </a:t>
            </a:r>
          </a:p>
        </p:txBody>
      </p:sp>
      <p:sp>
        <p:nvSpPr>
          <p:cNvPr id="4" name="Tijdelijke aanduiding voor voettekst 3"/>
          <p:cNvSpPr>
            <a:spLocks noGrp="1"/>
          </p:cNvSpPr>
          <p:nvPr>
            <p:ph type="ftr" sz="quarter" idx="11"/>
          </p:nvPr>
        </p:nvSpPr>
        <p:spPr/>
        <p:txBody>
          <a:bodyPr/>
          <a:lstStyle/>
          <a:p>
            <a:pPr>
              <a:defRPr/>
            </a:pPr>
            <a:r>
              <a:rPr lang="en-GB"/>
              <a:t>nefrotisch syndroom</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p:cNvPicPr>
            <a:picLocks noChangeAspect="1" noChangeArrowheads="1"/>
          </p:cNvPicPr>
          <p:nvPr/>
        </p:nvPicPr>
        <p:blipFill>
          <a:blip r:embed="rId3" cstate="print"/>
          <a:srcRect l="9625" t="26515" r="45953" b="17424"/>
          <a:stretch>
            <a:fillRect/>
          </a:stretch>
        </p:blipFill>
        <p:spPr bwMode="auto">
          <a:xfrm>
            <a:off x="304800" y="1088039"/>
            <a:ext cx="4267200" cy="4784350"/>
          </a:xfrm>
          <a:prstGeom prst="rect">
            <a:avLst/>
          </a:prstGeom>
          <a:noFill/>
          <a:ln w="9525">
            <a:noFill/>
            <a:miter lim="800000"/>
            <a:headEnd/>
            <a:tailEnd/>
          </a:ln>
        </p:spPr>
      </p:pic>
      <p:sp>
        <p:nvSpPr>
          <p:cNvPr id="6" name="Tekstvak 5"/>
          <p:cNvSpPr txBox="1"/>
          <p:nvPr/>
        </p:nvSpPr>
        <p:spPr>
          <a:xfrm>
            <a:off x="2627784" y="5831358"/>
            <a:ext cx="2000250" cy="261938"/>
          </a:xfrm>
          <a:prstGeom prst="rect">
            <a:avLst/>
          </a:prstGeom>
          <a:noFill/>
        </p:spPr>
        <p:txBody>
          <a:bodyPr>
            <a:spAutoFit/>
          </a:bodyPr>
          <a:lstStyle/>
          <a:p>
            <a:pPr algn="r" eaLnBrk="0" hangingPunct="0">
              <a:defRPr/>
            </a:pPr>
            <a:r>
              <a:rPr lang="en-US" sz="1100" dirty="0">
                <a:latin typeface="+mn-lt"/>
              </a:rPr>
              <a:t>Beck et al. NEJM 200</a:t>
            </a:r>
            <a:r>
              <a:rPr lang="nl-NL" sz="1100" dirty="0">
                <a:latin typeface="+mn-lt"/>
              </a:rPr>
              <a:t>9</a:t>
            </a:r>
          </a:p>
        </p:txBody>
      </p:sp>
      <p:sp>
        <p:nvSpPr>
          <p:cNvPr id="10" name="Tijdelijke aanduiding voor voettekst 9"/>
          <p:cNvSpPr>
            <a:spLocks noGrp="1"/>
          </p:cNvSpPr>
          <p:nvPr>
            <p:ph type="ftr" sz="quarter" idx="11"/>
          </p:nvPr>
        </p:nvSpPr>
        <p:spPr/>
        <p:txBody>
          <a:bodyPr/>
          <a:lstStyle/>
          <a:p>
            <a:pPr>
              <a:defRPr/>
            </a:pPr>
            <a:r>
              <a:rPr lang="en-GB" dirty="0" err="1"/>
              <a:t>nefrotisch</a:t>
            </a:r>
            <a:r>
              <a:rPr lang="en-GB" dirty="0"/>
              <a:t> </a:t>
            </a:r>
            <a:r>
              <a:rPr lang="en-GB" dirty="0" err="1"/>
              <a:t>syndroom</a:t>
            </a:r>
            <a:endParaRPr lang="en-GB" dirty="0"/>
          </a:p>
        </p:txBody>
      </p:sp>
      <p:sp>
        <p:nvSpPr>
          <p:cNvPr id="7" name="Tekstvak 6"/>
          <p:cNvSpPr txBox="1"/>
          <p:nvPr/>
        </p:nvSpPr>
        <p:spPr>
          <a:xfrm>
            <a:off x="4932040" y="1124744"/>
            <a:ext cx="3744416" cy="5016758"/>
          </a:xfrm>
          <a:prstGeom prst="rect">
            <a:avLst/>
          </a:prstGeom>
          <a:noFill/>
        </p:spPr>
        <p:txBody>
          <a:bodyPr wrap="square" rtlCol="0">
            <a:spAutoFit/>
          </a:bodyPr>
          <a:lstStyle/>
          <a:p>
            <a:r>
              <a:rPr lang="nl-NL" sz="2000" dirty="0">
                <a:latin typeface="Arial" pitchFamily="34" charset="0"/>
                <a:cs typeface="Arial" pitchFamily="34" charset="0"/>
              </a:rPr>
              <a:t>Anti-PLA2R antilichamen:</a:t>
            </a:r>
          </a:p>
          <a:p>
            <a:endParaRPr lang="nl-NL" sz="2000" dirty="0">
              <a:latin typeface="Arial" pitchFamily="34" charset="0"/>
              <a:cs typeface="Arial" pitchFamily="34" charset="0"/>
            </a:endParaRPr>
          </a:p>
          <a:p>
            <a:r>
              <a:rPr lang="nl-NL" sz="2000" dirty="0">
                <a:latin typeface="Arial" pitchFamily="34" charset="0"/>
                <a:cs typeface="Arial" pitchFamily="34" charset="0"/>
              </a:rPr>
              <a:t>Komen voor bij 70% </a:t>
            </a:r>
            <a:r>
              <a:rPr lang="nl-NL" sz="2000" dirty="0" err="1">
                <a:latin typeface="Arial" pitchFamily="34" charset="0"/>
                <a:cs typeface="Arial" pitchFamily="34" charset="0"/>
              </a:rPr>
              <a:t>vd</a:t>
            </a:r>
            <a:r>
              <a:rPr lang="nl-NL" sz="2000" dirty="0">
                <a:latin typeface="Arial" pitchFamily="34" charset="0"/>
                <a:cs typeface="Arial" pitchFamily="34" charset="0"/>
              </a:rPr>
              <a:t> patiënten met </a:t>
            </a:r>
            <a:r>
              <a:rPr lang="nl-NL" sz="2000" dirty="0" err="1">
                <a:latin typeface="Arial" pitchFamily="34" charset="0"/>
                <a:cs typeface="Arial" pitchFamily="34" charset="0"/>
              </a:rPr>
              <a:t>iMN</a:t>
            </a:r>
            <a:endParaRPr lang="nl-NL" sz="2000" dirty="0">
              <a:latin typeface="Arial" pitchFamily="34" charset="0"/>
              <a:cs typeface="Arial" pitchFamily="34" charset="0"/>
            </a:endParaRPr>
          </a:p>
          <a:p>
            <a:endParaRPr lang="nl-NL" sz="2000" dirty="0">
              <a:latin typeface="Arial" pitchFamily="34" charset="0"/>
              <a:cs typeface="Arial" pitchFamily="34" charset="0"/>
            </a:endParaRPr>
          </a:p>
          <a:p>
            <a:r>
              <a:rPr lang="nl-NL" sz="2000" dirty="0">
                <a:latin typeface="Arial" pitchFamily="34" charset="0"/>
                <a:cs typeface="Arial" pitchFamily="34" charset="0"/>
              </a:rPr>
              <a:t>Komen zelden voor bij secundaire MN</a:t>
            </a:r>
          </a:p>
          <a:p>
            <a:endParaRPr lang="nl-NL" sz="2000" dirty="0">
              <a:latin typeface="Arial" pitchFamily="34" charset="0"/>
              <a:cs typeface="Arial" pitchFamily="34" charset="0"/>
            </a:endParaRPr>
          </a:p>
          <a:p>
            <a:r>
              <a:rPr lang="nl-NL" sz="2000" dirty="0">
                <a:latin typeface="Arial" pitchFamily="34" charset="0"/>
                <a:cs typeface="Arial" pitchFamily="34" charset="0"/>
              </a:rPr>
              <a:t>Komen niet voor bij gezonde personen of patiënten met andere glom-ziekten</a:t>
            </a:r>
          </a:p>
          <a:p>
            <a:endParaRPr lang="nl-NL" sz="2000" dirty="0">
              <a:solidFill>
                <a:srgbClr val="FF0000"/>
              </a:solidFill>
              <a:latin typeface="Arial" pitchFamily="34" charset="0"/>
              <a:cs typeface="Arial" pitchFamily="34" charset="0"/>
            </a:endParaRPr>
          </a:p>
          <a:p>
            <a:r>
              <a:rPr lang="nl-NL" sz="2000" dirty="0">
                <a:solidFill>
                  <a:srgbClr val="FF0000"/>
                </a:solidFill>
                <a:latin typeface="Arial" pitchFamily="34" charset="0"/>
                <a:cs typeface="Arial" pitchFamily="34" charset="0"/>
              </a:rPr>
              <a:t>(inmiddels meer antigenen:</a:t>
            </a:r>
          </a:p>
          <a:p>
            <a:r>
              <a:rPr lang="nl-NL" sz="2000" dirty="0">
                <a:solidFill>
                  <a:srgbClr val="FF0000"/>
                </a:solidFill>
                <a:latin typeface="Arial" pitchFamily="34" charset="0"/>
                <a:cs typeface="Arial" pitchFamily="34" charset="0"/>
              </a:rPr>
              <a:t>THSD7A, NELL-1, Semaphorin3B, </a:t>
            </a:r>
            <a:r>
              <a:rPr lang="nl-NL" sz="2000" dirty="0" err="1">
                <a:solidFill>
                  <a:srgbClr val="FF0000"/>
                </a:solidFill>
                <a:latin typeface="Arial" pitchFamily="34" charset="0"/>
                <a:cs typeface="Arial" pitchFamily="34" charset="0"/>
              </a:rPr>
              <a:t>protocadherin</a:t>
            </a:r>
            <a:r>
              <a:rPr lang="nl-NL" sz="2000" dirty="0">
                <a:solidFill>
                  <a:srgbClr val="FF0000"/>
                </a:solidFill>
                <a:latin typeface="Arial" pitchFamily="34" charset="0"/>
                <a:cs typeface="Arial" pitchFamily="34" charset="0"/>
              </a:rPr>
              <a:t>; betekenis?? )</a:t>
            </a:r>
          </a:p>
        </p:txBody>
      </p:sp>
      <p:sp>
        <p:nvSpPr>
          <p:cNvPr id="2" name="Tijdelijke aanduiding voor datum 1">
            <a:extLst>
              <a:ext uri="{FF2B5EF4-FFF2-40B4-BE49-F238E27FC236}">
                <a16:creationId xmlns:a16="http://schemas.microsoft.com/office/drawing/2014/main" id="{4D834F32-883D-7942-B519-EDA05A06ED11}"/>
              </a:ext>
            </a:extLst>
          </p:cNvPr>
          <p:cNvSpPr>
            <a:spLocks noGrp="1"/>
          </p:cNvSpPr>
          <p:nvPr>
            <p:ph type="dt" sz="half" idx="10"/>
          </p:nvPr>
        </p:nvSpPr>
        <p:spPr/>
        <p:txBody>
          <a:bodyPr/>
          <a:lstStyle/>
          <a:p>
            <a:pPr>
              <a:defRPr/>
            </a:pPr>
            <a:r>
              <a:rPr lang="nl-NL"/>
              <a:t>04 oct 2021</a:t>
            </a:r>
            <a:endParaRPr lang="en-GB"/>
          </a:p>
        </p:txBody>
      </p:sp>
      <p:sp>
        <p:nvSpPr>
          <p:cNvPr id="11" name="Titel 1">
            <a:extLst>
              <a:ext uri="{FF2B5EF4-FFF2-40B4-BE49-F238E27FC236}">
                <a16:creationId xmlns:a16="http://schemas.microsoft.com/office/drawing/2014/main" id="{DB7503EF-9722-4545-A860-5A747B671535}"/>
              </a:ext>
            </a:extLst>
          </p:cNvPr>
          <p:cNvSpPr txBox="1">
            <a:spLocks/>
          </p:cNvSpPr>
          <p:nvPr/>
        </p:nvSpPr>
        <p:spPr>
          <a:xfrm>
            <a:off x="304800" y="116632"/>
            <a:ext cx="8686800" cy="698500"/>
          </a:xfrm>
          <a:prstGeom prst="rect">
            <a:avLst/>
          </a:prstGeom>
        </p:spPr>
        <p:txBody>
          <a:bodyPr vert="horz" lIns="0" tIns="0" rIns="0" bIns="0" rtlCol="0" anchor="ctr">
            <a:noAutofit/>
          </a:bodyPr>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r>
              <a:rPr lang="nl-NL" sz="2800">
                <a:solidFill>
                  <a:schemeClr val="tx1"/>
                </a:solidFill>
                <a:latin typeface="Arial" pitchFamily="34" charset="0"/>
                <a:cs typeface="Arial" pitchFamily="34" charset="0"/>
              </a:rPr>
              <a:t>Voorbeeld van nieuwe ontwikkeling: </a:t>
            </a:r>
            <a:br>
              <a:rPr lang="nl-NL" sz="2800">
                <a:solidFill>
                  <a:schemeClr val="tx1"/>
                </a:solidFill>
                <a:latin typeface="Arial" pitchFamily="34" charset="0"/>
                <a:cs typeface="Arial" pitchFamily="34" charset="0"/>
              </a:rPr>
            </a:br>
            <a:r>
              <a:rPr lang="nl-NL" sz="2800">
                <a:solidFill>
                  <a:schemeClr val="tx1"/>
                </a:solidFill>
                <a:latin typeface="Arial" pitchFamily="34" charset="0"/>
                <a:cs typeface="Arial" pitchFamily="34" charset="0"/>
              </a:rPr>
              <a:t>anti-PLA</a:t>
            </a:r>
            <a:r>
              <a:rPr lang="nl-NL" sz="2800" baseline="-25000">
                <a:solidFill>
                  <a:schemeClr val="tx1"/>
                </a:solidFill>
                <a:latin typeface="Arial" pitchFamily="34" charset="0"/>
                <a:cs typeface="Arial" pitchFamily="34" charset="0"/>
              </a:rPr>
              <a:t>2</a:t>
            </a:r>
            <a:r>
              <a:rPr lang="nl-NL" sz="2800">
                <a:solidFill>
                  <a:schemeClr val="tx1"/>
                </a:solidFill>
                <a:latin typeface="Arial" pitchFamily="34" charset="0"/>
                <a:cs typeface="Arial" pitchFamily="34" charset="0"/>
              </a:rPr>
              <a:t>R antilichamen bij MN</a:t>
            </a:r>
            <a:endParaRPr lang="nl-NL" sz="2800" dirty="0">
              <a:solidFill>
                <a:schemeClr val="tx1"/>
              </a:solidFill>
              <a:latin typeface="Arial" pitchFamily="34" charset="0"/>
              <a:cs typeface="Arial"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74">
            <a:extLst>
              <a:ext uri="{FF2B5EF4-FFF2-40B4-BE49-F238E27FC236}">
                <a16:creationId xmlns:a16="http://schemas.microsoft.com/office/drawing/2014/main" id="{41C96B85-8846-4EE7-B178-8AC96EC7DFCA}"/>
              </a:ext>
            </a:extLst>
          </p:cNvPr>
          <p:cNvPicPr/>
          <p:nvPr/>
        </p:nvPicPr>
        <p:blipFill>
          <a:blip r:embed="rId2"/>
          <a:stretch>
            <a:fillRect/>
          </a:stretch>
        </p:blipFill>
        <p:spPr>
          <a:xfrm>
            <a:off x="611560" y="1340768"/>
            <a:ext cx="7704856" cy="3519838"/>
          </a:xfrm>
          <a:prstGeom prst="rect">
            <a:avLst/>
          </a:prstGeom>
        </p:spPr>
      </p:pic>
      <p:sp>
        <p:nvSpPr>
          <p:cNvPr id="2" name="Tekstvak 1">
            <a:extLst>
              <a:ext uri="{FF2B5EF4-FFF2-40B4-BE49-F238E27FC236}">
                <a16:creationId xmlns:a16="http://schemas.microsoft.com/office/drawing/2014/main" id="{3FEA31C0-B504-4C5D-9A7F-70C454E2B1F9}"/>
              </a:ext>
            </a:extLst>
          </p:cNvPr>
          <p:cNvSpPr txBox="1"/>
          <p:nvPr/>
        </p:nvSpPr>
        <p:spPr>
          <a:xfrm>
            <a:off x="539552" y="692696"/>
            <a:ext cx="5855257" cy="461665"/>
          </a:xfrm>
          <a:prstGeom prst="rect">
            <a:avLst/>
          </a:prstGeom>
          <a:noFill/>
        </p:spPr>
        <p:txBody>
          <a:bodyPr wrap="none" rtlCol="0">
            <a:spAutoFit/>
          </a:bodyPr>
          <a:lstStyle/>
          <a:p>
            <a:r>
              <a:rPr lang="nl-NL" sz="2400" dirty="0"/>
              <a:t>PLA2Rab: geaccepteerd diagnostische marker</a:t>
            </a:r>
          </a:p>
        </p:txBody>
      </p:sp>
      <p:sp>
        <p:nvSpPr>
          <p:cNvPr id="4" name="Tekstvak 3">
            <a:extLst>
              <a:ext uri="{FF2B5EF4-FFF2-40B4-BE49-F238E27FC236}">
                <a16:creationId xmlns:a16="http://schemas.microsoft.com/office/drawing/2014/main" id="{2D85E5BA-C204-4D61-8C70-F630319983B2}"/>
              </a:ext>
            </a:extLst>
          </p:cNvPr>
          <p:cNvSpPr txBox="1"/>
          <p:nvPr/>
        </p:nvSpPr>
        <p:spPr>
          <a:xfrm>
            <a:off x="5436096" y="5661248"/>
            <a:ext cx="3494675" cy="400110"/>
          </a:xfrm>
          <a:prstGeom prst="rect">
            <a:avLst/>
          </a:prstGeom>
          <a:noFill/>
        </p:spPr>
        <p:txBody>
          <a:bodyPr wrap="none" rtlCol="0">
            <a:spAutoFit/>
          </a:bodyPr>
          <a:lstStyle/>
          <a:p>
            <a:r>
              <a:rPr lang="nl-NL" sz="2000" dirty="0"/>
              <a:t>KDIGO </a:t>
            </a:r>
            <a:r>
              <a:rPr lang="nl-NL" sz="2000" dirty="0" err="1"/>
              <a:t>guidelines</a:t>
            </a:r>
            <a:r>
              <a:rPr lang="nl-NL" sz="2000" dirty="0"/>
              <a:t> 2021: in </a:t>
            </a:r>
            <a:r>
              <a:rPr lang="nl-NL" sz="2000" dirty="0" err="1"/>
              <a:t>press</a:t>
            </a:r>
            <a:endParaRPr lang="nl-NL" sz="2000" dirty="0"/>
          </a:p>
        </p:txBody>
      </p:sp>
      <p:sp>
        <p:nvSpPr>
          <p:cNvPr id="5" name="Tijdelijke aanduiding voor datum 4">
            <a:extLst>
              <a:ext uri="{FF2B5EF4-FFF2-40B4-BE49-F238E27FC236}">
                <a16:creationId xmlns:a16="http://schemas.microsoft.com/office/drawing/2014/main" id="{D58570A0-CF0C-C845-8E63-D099BDC3358B}"/>
              </a:ext>
            </a:extLst>
          </p:cNvPr>
          <p:cNvSpPr>
            <a:spLocks noGrp="1"/>
          </p:cNvSpPr>
          <p:nvPr>
            <p:ph type="dt" sz="half" idx="2"/>
          </p:nvPr>
        </p:nvSpPr>
        <p:spPr/>
        <p:txBody>
          <a:bodyPr/>
          <a:lstStyle/>
          <a:p>
            <a:r>
              <a:rPr lang="nl-NL"/>
              <a:t>04 oct 2021</a:t>
            </a:r>
            <a:endParaRPr lang="nl-NL" dirty="0"/>
          </a:p>
        </p:txBody>
      </p:sp>
      <p:sp>
        <p:nvSpPr>
          <p:cNvPr id="6" name="Tijdelijke aanduiding voor voettekst 5">
            <a:extLst>
              <a:ext uri="{FF2B5EF4-FFF2-40B4-BE49-F238E27FC236}">
                <a16:creationId xmlns:a16="http://schemas.microsoft.com/office/drawing/2014/main" id="{05A051F6-0CE0-D444-B14E-CF80DCB0A057}"/>
              </a:ext>
            </a:extLst>
          </p:cNvPr>
          <p:cNvSpPr>
            <a:spLocks noGrp="1"/>
          </p:cNvSpPr>
          <p:nvPr>
            <p:ph type="ftr" sz="quarter" idx="3"/>
          </p:nvPr>
        </p:nvSpPr>
        <p:spPr/>
        <p:txBody>
          <a:bodyPr/>
          <a:lstStyle/>
          <a:p>
            <a:r>
              <a:rPr lang="nl-NL"/>
              <a:t>nefrotisch syndroom</a:t>
            </a:r>
            <a:endParaRPr lang="nl-NL" dirty="0"/>
          </a:p>
        </p:txBody>
      </p:sp>
      <p:sp>
        <p:nvSpPr>
          <p:cNvPr id="7" name="Tekstvak 6">
            <a:extLst>
              <a:ext uri="{FF2B5EF4-FFF2-40B4-BE49-F238E27FC236}">
                <a16:creationId xmlns:a16="http://schemas.microsoft.com/office/drawing/2014/main" id="{44BA51C5-9D99-8A4C-BF65-AC078BC906AA}"/>
              </a:ext>
            </a:extLst>
          </p:cNvPr>
          <p:cNvSpPr txBox="1"/>
          <p:nvPr/>
        </p:nvSpPr>
        <p:spPr>
          <a:xfrm>
            <a:off x="539552" y="5055567"/>
            <a:ext cx="6129114" cy="461665"/>
          </a:xfrm>
          <a:prstGeom prst="rect">
            <a:avLst/>
          </a:prstGeom>
          <a:noFill/>
        </p:spPr>
        <p:txBody>
          <a:bodyPr wrap="none" rtlCol="0">
            <a:spAutoFit/>
          </a:bodyPr>
          <a:lstStyle/>
          <a:p>
            <a:r>
              <a:rPr lang="nl-NL" sz="2400" dirty="0"/>
              <a:t>Positieve PLA2Rab: meestal geen biopsie </a:t>
            </a:r>
            <a:r>
              <a:rPr lang="nl-NL" sz="2400"/>
              <a:t>nodig!</a:t>
            </a:r>
            <a:endParaRPr lang="nl-NL" sz="2400" dirty="0"/>
          </a:p>
        </p:txBody>
      </p:sp>
      <p:sp>
        <p:nvSpPr>
          <p:cNvPr id="8" name="Ring 7">
            <a:extLst>
              <a:ext uri="{FF2B5EF4-FFF2-40B4-BE49-F238E27FC236}">
                <a16:creationId xmlns:a16="http://schemas.microsoft.com/office/drawing/2014/main" id="{E0DA1149-BF89-4F45-A696-563C3622A27F}"/>
              </a:ext>
            </a:extLst>
          </p:cNvPr>
          <p:cNvSpPr/>
          <p:nvPr/>
        </p:nvSpPr>
        <p:spPr>
          <a:xfrm>
            <a:off x="6552352" y="1880920"/>
            <a:ext cx="1188000" cy="828000"/>
          </a:xfrm>
          <a:prstGeom prst="donut">
            <a:avLst>
              <a:gd name="adj" fmla="val 1123"/>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969329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print"/>
          <a:srcRect r="49510"/>
          <a:stretch/>
        </p:blipFill>
        <p:spPr bwMode="auto">
          <a:xfrm>
            <a:off x="539552" y="1396946"/>
            <a:ext cx="5141353" cy="4552334"/>
          </a:xfrm>
          <a:prstGeom prst="rect">
            <a:avLst/>
          </a:prstGeom>
          <a:noFill/>
          <a:ln w="9525">
            <a:noFill/>
            <a:round/>
            <a:headEnd/>
            <a:tailEnd/>
          </a:ln>
          <a:effectLst/>
        </p:spPr>
      </p:pic>
      <p:sp>
        <p:nvSpPr>
          <p:cNvPr id="3076" name="Text Box 4"/>
          <p:cNvSpPr txBox="1">
            <a:spLocks noChangeArrowheads="1"/>
          </p:cNvSpPr>
          <p:nvPr/>
        </p:nvSpPr>
        <p:spPr bwMode="auto">
          <a:xfrm>
            <a:off x="5076056" y="5949280"/>
            <a:ext cx="3918240" cy="231864"/>
          </a:xfrm>
          <a:prstGeom prst="rect">
            <a:avLst/>
          </a:prstGeom>
          <a:noFill/>
          <a:ln w="9525">
            <a:noFill/>
            <a:round/>
            <a:headEnd/>
            <a:tailEnd/>
          </a:ln>
          <a:effectLst/>
        </p:spPr>
        <p:txBody>
          <a:bodyPr lIns="0" tIns="0" rIns="0" bIns="0"/>
          <a:lstStyle/>
          <a:p>
            <a:pPr algn="r">
              <a:tabLst>
                <a:tab pos="687891" algn="l"/>
                <a:tab pos="1375780" algn="l"/>
                <a:tab pos="2063670" algn="l"/>
                <a:tab pos="2751560" algn="l"/>
                <a:tab pos="3439450" algn="l"/>
              </a:tabLst>
            </a:pPr>
            <a:r>
              <a:rPr lang="en-GB" sz="1200" dirty="0" err="1">
                <a:solidFill>
                  <a:srgbClr val="000000"/>
                </a:solidFill>
                <a:latin typeface="Arial" charset="0"/>
                <a:ea typeface="msgothic" charset="0"/>
                <a:cs typeface="msgothic" charset="0"/>
              </a:rPr>
              <a:t>Ruggenenti</a:t>
            </a:r>
            <a:r>
              <a:rPr lang="en-GB" sz="1200" dirty="0">
                <a:solidFill>
                  <a:srgbClr val="000000"/>
                </a:solidFill>
                <a:latin typeface="Arial" charset="0"/>
                <a:ea typeface="msgothic" charset="0"/>
                <a:cs typeface="msgothic" charset="0"/>
              </a:rPr>
              <a:t> et al. JASN 2015;26:2545-2558</a:t>
            </a:r>
          </a:p>
        </p:txBody>
      </p:sp>
      <p:sp>
        <p:nvSpPr>
          <p:cNvPr id="7" name="Titel 1"/>
          <p:cNvSpPr txBox="1">
            <a:spLocks/>
          </p:cNvSpPr>
          <p:nvPr/>
        </p:nvSpPr>
        <p:spPr>
          <a:xfrm>
            <a:off x="467544" y="260648"/>
            <a:ext cx="8100000" cy="533400"/>
          </a:xfrm>
          <a:prstGeom prst="rect">
            <a:avLst/>
          </a:prstGeom>
        </p:spPr>
        <p:txBody>
          <a:bodyPr lIns="107287" tIns="53643" rIns="107287" bIns="53643"/>
          <a:lst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a:lstStyle>
          <a:p>
            <a:pPr algn="ctr">
              <a:lnSpc>
                <a:spcPts val="3400"/>
              </a:lnSpc>
            </a:pPr>
            <a:r>
              <a:rPr lang="nl-NL" sz="2800" dirty="0">
                <a:solidFill>
                  <a:schemeClr val="tx1"/>
                </a:solidFill>
                <a:latin typeface="Arial" pitchFamily="34" charset="0"/>
                <a:cs typeface="Arial" pitchFamily="34" charset="0"/>
              </a:rPr>
              <a:t>Veel antistoffen </a:t>
            </a:r>
            <a:r>
              <a:rPr lang="nl-NL" sz="2800" dirty="0">
                <a:solidFill>
                  <a:schemeClr val="tx1"/>
                </a:solidFill>
                <a:latin typeface="Arial" pitchFamily="34" charset="0"/>
                <a:cs typeface="Arial" pitchFamily="34" charset="0"/>
                <a:sym typeface="Wingdings" pitchFamily="2" charset="2"/>
              </a:rPr>
              <a:t> minder kans op succes van behandeling met </a:t>
            </a:r>
            <a:r>
              <a:rPr lang="nl-NL" sz="2800" dirty="0" err="1">
                <a:solidFill>
                  <a:schemeClr val="tx1"/>
                </a:solidFill>
                <a:latin typeface="Arial" pitchFamily="34" charset="0"/>
                <a:cs typeface="Arial" pitchFamily="34" charset="0"/>
                <a:sym typeface="Wingdings" pitchFamily="2" charset="2"/>
              </a:rPr>
              <a:t>rituximab</a:t>
            </a:r>
            <a:endParaRPr lang="nl-NL" sz="2800" dirty="0">
              <a:latin typeface="Arial" pitchFamily="34" charset="0"/>
              <a:cs typeface="Arial" pitchFamily="34" charset="0"/>
            </a:endParaRPr>
          </a:p>
        </p:txBody>
      </p:sp>
      <p:sp>
        <p:nvSpPr>
          <p:cNvPr id="3" name="Tijdelijke aanduiding voor voettekst 2"/>
          <p:cNvSpPr>
            <a:spLocks noGrp="1"/>
          </p:cNvSpPr>
          <p:nvPr>
            <p:ph type="ftr" sz="quarter" idx="11"/>
          </p:nvPr>
        </p:nvSpPr>
        <p:spPr/>
        <p:txBody>
          <a:bodyPr/>
          <a:lstStyle/>
          <a:p>
            <a:pPr>
              <a:defRPr/>
            </a:pPr>
            <a:r>
              <a:rPr lang="en-GB"/>
              <a:t>nefrotisch syndroom</a:t>
            </a:r>
          </a:p>
        </p:txBody>
      </p:sp>
      <p:sp>
        <p:nvSpPr>
          <p:cNvPr id="4" name="Tijdelijke aanduiding voor datum 3">
            <a:extLst>
              <a:ext uri="{FF2B5EF4-FFF2-40B4-BE49-F238E27FC236}">
                <a16:creationId xmlns:a16="http://schemas.microsoft.com/office/drawing/2014/main" id="{B379461D-A201-AB46-A8B4-2DB9B451A60C}"/>
              </a:ext>
            </a:extLst>
          </p:cNvPr>
          <p:cNvSpPr>
            <a:spLocks noGrp="1"/>
          </p:cNvSpPr>
          <p:nvPr>
            <p:ph type="dt" sz="half" idx="10"/>
          </p:nvPr>
        </p:nvSpPr>
        <p:spPr/>
        <p:txBody>
          <a:bodyPr/>
          <a:lstStyle/>
          <a:p>
            <a:pPr>
              <a:defRPr/>
            </a:pPr>
            <a:r>
              <a:rPr lang="nl-NL"/>
              <a:t>04 oct 2021</a:t>
            </a:r>
            <a:endParaRPr lang="en-GB"/>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1664" y="0"/>
            <a:ext cx="8686800" cy="836712"/>
          </a:xfrm>
        </p:spPr>
        <p:txBody>
          <a:bodyPr/>
          <a:lstStyle/>
          <a:p>
            <a:pPr algn="ctr"/>
            <a:r>
              <a:rPr lang="nl-NL" sz="2800" b="1" dirty="0">
                <a:solidFill>
                  <a:schemeClr val="tx1"/>
                </a:solidFill>
                <a:latin typeface="Arial" pitchFamily="34" charset="0"/>
                <a:ea typeface="ＭＳ Ｐゴシック" pitchFamily="34" charset="-128"/>
                <a:cs typeface="Arial" pitchFamily="34" charset="0"/>
              </a:rPr>
              <a:t>Anti-PLA2R als </a:t>
            </a:r>
            <a:r>
              <a:rPr lang="nl-NL" sz="2800" b="1" dirty="0" err="1">
                <a:solidFill>
                  <a:schemeClr val="tx1"/>
                </a:solidFill>
                <a:latin typeface="Arial" pitchFamily="34" charset="0"/>
                <a:ea typeface="ＭＳ Ｐゴシック" pitchFamily="34" charset="-128"/>
                <a:cs typeface="Arial" pitchFamily="34" charset="0"/>
              </a:rPr>
              <a:t>predictieve</a:t>
            </a:r>
            <a:r>
              <a:rPr lang="nl-NL" sz="2800" b="1" dirty="0">
                <a:solidFill>
                  <a:schemeClr val="tx1"/>
                </a:solidFill>
                <a:latin typeface="Arial" pitchFamily="34" charset="0"/>
                <a:ea typeface="ＭＳ Ｐゴシック" pitchFamily="34" charset="-128"/>
                <a:cs typeface="Arial" pitchFamily="34" charset="0"/>
              </a:rPr>
              <a:t> marker</a:t>
            </a:r>
            <a:endParaRPr lang="en-US" b="1" dirty="0">
              <a:solidFill>
                <a:schemeClr val="tx1"/>
              </a:solidFill>
              <a:latin typeface="Arial" pitchFamily="34" charset="0"/>
              <a:ea typeface="ＭＳ Ｐゴシック" pitchFamily="34" charset="-128"/>
              <a:cs typeface="Arial" pitchFamily="34" charset="0"/>
            </a:endParaRPr>
          </a:p>
        </p:txBody>
      </p:sp>
      <p:sp>
        <p:nvSpPr>
          <p:cNvPr id="10" name="Tekstvak 10"/>
          <p:cNvSpPr txBox="1">
            <a:spLocks noChangeArrowheads="1"/>
          </p:cNvSpPr>
          <p:nvPr/>
        </p:nvSpPr>
        <p:spPr bwMode="auto">
          <a:xfrm>
            <a:off x="251520" y="908720"/>
            <a:ext cx="8424936" cy="738664"/>
          </a:xfrm>
          <a:prstGeom prst="rect">
            <a:avLst/>
          </a:prstGeom>
          <a:noFill/>
          <a:ln w="9525">
            <a:noFill/>
            <a:miter lim="800000"/>
            <a:headEnd/>
            <a:tailEnd/>
          </a:ln>
        </p:spPr>
        <p:txBody>
          <a:bodyPr wrap="square">
            <a:spAutoFit/>
          </a:bodyPr>
          <a:lstStyle/>
          <a:p>
            <a:pPr>
              <a:defRPr/>
            </a:pPr>
            <a:r>
              <a:rPr lang="nl-NL" sz="1800" dirty="0">
                <a:latin typeface="Arial" pitchFamily="34" charset="0"/>
                <a:cs typeface="Arial" pitchFamily="34" charset="0"/>
              </a:rPr>
              <a:t>Lange termijn uitkomst gerelateerd aan anti-PLA2R status aan eind van therapie </a:t>
            </a:r>
          </a:p>
          <a:p>
            <a:pPr>
              <a:defRPr/>
            </a:pPr>
            <a:endParaRPr lang="nl-NL" dirty="0">
              <a:latin typeface="+mn-lt"/>
            </a:endParaRPr>
          </a:p>
        </p:txBody>
      </p:sp>
      <p:sp>
        <p:nvSpPr>
          <p:cNvPr id="5" name="TextBox 4"/>
          <p:cNvSpPr txBox="1"/>
          <p:nvPr/>
        </p:nvSpPr>
        <p:spPr>
          <a:xfrm>
            <a:off x="6300192" y="5949280"/>
            <a:ext cx="2520280" cy="307777"/>
          </a:xfrm>
          <a:prstGeom prst="rect">
            <a:avLst/>
          </a:prstGeom>
          <a:noFill/>
        </p:spPr>
        <p:txBody>
          <a:bodyPr wrap="square" rtlCol="0">
            <a:spAutoFit/>
          </a:bodyPr>
          <a:lstStyle/>
          <a:p>
            <a:r>
              <a:rPr lang="en-US" sz="1400" dirty="0"/>
              <a:t>Bech, CJASN 2014 </a:t>
            </a:r>
          </a:p>
        </p:txBody>
      </p:sp>
      <p:pic>
        <p:nvPicPr>
          <p:cNvPr id="3075" name="Picture 3"/>
          <p:cNvPicPr>
            <a:picLocks noChangeAspect="1" noChangeArrowheads="1"/>
          </p:cNvPicPr>
          <p:nvPr/>
        </p:nvPicPr>
        <p:blipFill rotWithShape="1">
          <a:blip r:embed="rId3" cstate="print"/>
          <a:srcRect l="22463" t="9082" r="24729" b="27905"/>
          <a:stretch/>
        </p:blipFill>
        <p:spPr bwMode="auto">
          <a:xfrm>
            <a:off x="279051" y="1555341"/>
            <a:ext cx="5904656" cy="3816424"/>
          </a:xfrm>
          <a:prstGeom prst="rect">
            <a:avLst/>
          </a:prstGeom>
          <a:noFill/>
          <a:ln w="9525">
            <a:noFill/>
            <a:miter lim="800000"/>
            <a:headEnd/>
            <a:tailEnd/>
          </a:ln>
        </p:spPr>
      </p:pic>
      <p:sp>
        <p:nvSpPr>
          <p:cNvPr id="7" name="Tijdelijke aanduiding voor voettekst 6"/>
          <p:cNvSpPr>
            <a:spLocks noGrp="1"/>
          </p:cNvSpPr>
          <p:nvPr>
            <p:ph type="ftr" sz="quarter" idx="11"/>
          </p:nvPr>
        </p:nvSpPr>
        <p:spPr/>
        <p:txBody>
          <a:bodyPr/>
          <a:lstStyle/>
          <a:p>
            <a:pPr>
              <a:defRPr/>
            </a:pPr>
            <a:r>
              <a:rPr lang="en-GB"/>
              <a:t>nefrotisch syndroom</a:t>
            </a:r>
          </a:p>
        </p:txBody>
      </p:sp>
      <p:sp>
        <p:nvSpPr>
          <p:cNvPr id="2" name="Tekstvak 1">
            <a:extLst>
              <a:ext uri="{FF2B5EF4-FFF2-40B4-BE49-F238E27FC236}">
                <a16:creationId xmlns:a16="http://schemas.microsoft.com/office/drawing/2014/main" id="{BB3607CF-EDD9-4644-A257-22C96D1C2D36}"/>
              </a:ext>
            </a:extLst>
          </p:cNvPr>
          <p:cNvSpPr txBox="1"/>
          <p:nvPr/>
        </p:nvSpPr>
        <p:spPr>
          <a:xfrm>
            <a:off x="4594057" y="5363924"/>
            <a:ext cx="4311886" cy="369332"/>
          </a:xfrm>
          <a:prstGeom prst="rect">
            <a:avLst/>
          </a:prstGeom>
          <a:noFill/>
        </p:spPr>
        <p:txBody>
          <a:bodyPr wrap="none" rtlCol="0">
            <a:spAutoFit/>
          </a:bodyPr>
          <a:lstStyle/>
          <a:p>
            <a:r>
              <a:rPr lang="nl-NL" dirty="0">
                <a:sym typeface="Wingdings" panose="05000000000000000000" pitchFamily="2" charset="2"/>
              </a:rPr>
              <a:t> Antistoffen bepalen duur behandeling? </a:t>
            </a:r>
            <a:endParaRPr lang="nl-NL" dirty="0"/>
          </a:p>
        </p:txBody>
      </p:sp>
      <p:sp>
        <p:nvSpPr>
          <p:cNvPr id="3" name="Tijdelijke aanduiding voor datum 2">
            <a:extLst>
              <a:ext uri="{FF2B5EF4-FFF2-40B4-BE49-F238E27FC236}">
                <a16:creationId xmlns:a16="http://schemas.microsoft.com/office/drawing/2014/main" id="{B2ECEEB2-505A-C749-81F8-6BF84A66E260}"/>
              </a:ext>
            </a:extLst>
          </p:cNvPr>
          <p:cNvSpPr>
            <a:spLocks noGrp="1"/>
          </p:cNvSpPr>
          <p:nvPr>
            <p:ph type="dt" sz="half" idx="10"/>
          </p:nvPr>
        </p:nvSpPr>
        <p:spPr/>
        <p:txBody>
          <a:bodyPr/>
          <a:lstStyle/>
          <a:p>
            <a:pPr>
              <a:defRPr/>
            </a:pPr>
            <a:r>
              <a:rPr lang="nl-NL"/>
              <a:t>04 oct 2021</a:t>
            </a:r>
            <a:endParaRPr lang="en-GB"/>
          </a:p>
        </p:txBody>
      </p:sp>
    </p:spTree>
  </p:cSld>
  <p:clrMapOvr>
    <a:masterClrMapping/>
  </p:clrMapOvr>
  <p:transition advTm="30124"/>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75">
            <a:extLst>
              <a:ext uri="{FF2B5EF4-FFF2-40B4-BE49-F238E27FC236}">
                <a16:creationId xmlns:a16="http://schemas.microsoft.com/office/drawing/2014/main" id="{A432D494-65C2-4DDF-AA28-9AF955E21580}"/>
              </a:ext>
            </a:extLst>
          </p:cNvPr>
          <p:cNvPicPr/>
          <p:nvPr/>
        </p:nvPicPr>
        <p:blipFill>
          <a:blip r:embed="rId2"/>
          <a:stretch>
            <a:fillRect/>
          </a:stretch>
        </p:blipFill>
        <p:spPr>
          <a:xfrm>
            <a:off x="683567" y="1556792"/>
            <a:ext cx="7262389" cy="3816424"/>
          </a:xfrm>
          <a:prstGeom prst="rect">
            <a:avLst/>
          </a:prstGeom>
        </p:spPr>
      </p:pic>
      <p:sp>
        <p:nvSpPr>
          <p:cNvPr id="4" name="Tekstvak 3">
            <a:extLst>
              <a:ext uri="{FF2B5EF4-FFF2-40B4-BE49-F238E27FC236}">
                <a16:creationId xmlns:a16="http://schemas.microsoft.com/office/drawing/2014/main" id="{6C88CAFA-BDE4-4BFB-B4D5-C730868901BC}"/>
              </a:ext>
            </a:extLst>
          </p:cNvPr>
          <p:cNvSpPr txBox="1"/>
          <p:nvPr/>
        </p:nvSpPr>
        <p:spPr>
          <a:xfrm>
            <a:off x="539552" y="908720"/>
            <a:ext cx="6641113" cy="369332"/>
          </a:xfrm>
          <a:prstGeom prst="rect">
            <a:avLst/>
          </a:prstGeom>
          <a:noFill/>
        </p:spPr>
        <p:txBody>
          <a:bodyPr wrap="none" rtlCol="0">
            <a:spAutoFit/>
          </a:bodyPr>
          <a:lstStyle/>
          <a:p>
            <a:r>
              <a:rPr lang="nl-NL" dirty="0"/>
              <a:t> </a:t>
            </a:r>
            <a:r>
              <a:rPr lang="nl-NL" dirty="0" err="1"/>
              <a:t>membraneuze</a:t>
            </a:r>
            <a:r>
              <a:rPr lang="nl-NL" dirty="0"/>
              <a:t> nefropathie: behandeling niet voor iedereen gelijk: </a:t>
            </a:r>
          </a:p>
        </p:txBody>
      </p:sp>
      <p:sp>
        <p:nvSpPr>
          <p:cNvPr id="5" name="Tekstvak 4">
            <a:extLst>
              <a:ext uri="{FF2B5EF4-FFF2-40B4-BE49-F238E27FC236}">
                <a16:creationId xmlns:a16="http://schemas.microsoft.com/office/drawing/2014/main" id="{19F44A8A-994A-48BE-9071-16ACD28EED2C}"/>
              </a:ext>
            </a:extLst>
          </p:cNvPr>
          <p:cNvSpPr txBox="1"/>
          <p:nvPr/>
        </p:nvSpPr>
        <p:spPr>
          <a:xfrm>
            <a:off x="5868144" y="5445224"/>
            <a:ext cx="2077813" cy="261610"/>
          </a:xfrm>
          <a:prstGeom prst="rect">
            <a:avLst/>
          </a:prstGeom>
          <a:noFill/>
        </p:spPr>
        <p:txBody>
          <a:bodyPr wrap="none" rtlCol="0">
            <a:spAutoFit/>
          </a:bodyPr>
          <a:lstStyle/>
          <a:p>
            <a:r>
              <a:rPr lang="nl-NL" sz="1100" dirty="0"/>
              <a:t>KDIGO </a:t>
            </a:r>
            <a:r>
              <a:rPr lang="nl-NL" sz="1100" dirty="0" err="1"/>
              <a:t>guidelines</a:t>
            </a:r>
            <a:r>
              <a:rPr lang="nl-NL" sz="1100" dirty="0"/>
              <a:t> 2021: in </a:t>
            </a:r>
            <a:r>
              <a:rPr lang="nl-NL" sz="1100" dirty="0" err="1"/>
              <a:t>press</a:t>
            </a:r>
            <a:endParaRPr lang="nl-NL" sz="1100" dirty="0"/>
          </a:p>
        </p:txBody>
      </p:sp>
      <p:sp>
        <p:nvSpPr>
          <p:cNvPr id="2" name="Tijdelijke aanduiding voor datum 1">
            <a:extLst>
              <a:ext uri="{FF2B5EF4-FFF2-40B4-BE49-F238E27FC236}">
                <a16:creationId xmlns:a16="http://schemas.microsoft.com/office/drawing/2014/main" id="{53B211B9-CB8C-EB4A-8E94-AA9E90BA0E3B}"/>
              </a:ext>
            </a:extLst>
          </p:cNvPr>
          <p:cNvSpPr>
            <a:spLocks noGrp="1"/>
          </p:cNvSpPr>
          <p:nvPr>
            <p:ph type="dt" sz="half" idx="2"/>
          </p:nvPr>
        </p:nvSpPr>
        <p:spPr/>
        <p:txBody>
          <a:bodyPr/>
          <a:lstStyle/>
          <a:p>
            <a:r>
              <a:rPr lang="nl-NL"/>
              <a:t>04 oct 2021</a:t>
            </a:r>
            <a:endParaRPr lang="nl-NL" dirty="0"/>
          </a:p>
        </p:txBody>
      </p:sp>
      <p:sp>
        <p:nvSpPr>
          <p:cNvPr id="6" name="Tijdelijke aanduiding voor voettekst 5">
            <a:extLst>
              <a:ext uri="{FF2B5EF4-FFF2-40B4-BE49-F238E27FC236}">
                <a16:creationId xmlns:a16="http://schemas.microsoft.com/office/drawing/2014/main" id="{DFDF043E-2AB6-7445-8C9E-90B2BFFBA938}"/>
              </a:ext>
            </a:extLst>
          </p:cNvPr>
          <p:cNvSpPr>
            <a:spLocks noGrp="1"/>
          </p:cNvSpPr>
          <p:nvPr>
            <p:ph type="ftr" sz="quarter" idx="3"/>
          </p:nvPr>
        </p:nvSpPr>
        <p:spPr/>
        <p:txBody>
          <a:bodyPr/>
          <a:lstStyle/>
          <a:p>
            <a:r>
              <a:rPr lang="nl-NL"/>
              <a:t>nefrotisch syndroom</a:t>
            </a:r>
            <a:endParaRPr lang="nl-NL" dirty="0"/>
          </a:p>
        </p:txBody>
      </p:sp>
    </p:spTree>
    <p:extLst>
      <p:ext uri="{BB962C8B-B14F-4D97-AF65-F5344CB8AC3E}">
        <p14:creationId xmlns:p14="http://schemas.microsoft.com/office/powerpoint/2010/main" val="432764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6">
            <a:extLst>
              <a:ext uri="{FF2B5EF4-FFF2-40B4-BE49-F238E27FC236}">
                <a16:creationId xmlns:a16="http://schemas.microsoft.com/office/drawing/2014/main" id="{290B10F1-63E5-4DD3-889C-F9D08E945D09}"/>
              </a:ext>
            </a:extLst>
          </p:cNvPr>
          <p:cNvPicPr/>
          <p:nvPr/>
        </p:nvPicPr>
        <p:blipFill>
          <a:blip r:embed="rId2"/>
          <a:stretch>
            <a:fillRect/>
          </a:stretch>
        </p:blipFill>
        <p:spPr>
          <a:xfrm>
            <a:off x="683568" y="1412776"/>
            <a:ext cx="6840760" cy="4332985"/>
          </a:xfrm>
          <a:prstGeom prst="rect">
            <a:avLst/>
          </a:prstGeom>
        </p:spPr>
      </p:pic>
      <p:sp>
        <p:nvSpPr>
          <p:cNvPr id="3" name="Tekstvak 2">
            <a:extLst>
              <a:ext uri="{FF2B5EF4-FFF2-40B4-BE49-F238E27FC236}">
                <a16:creationId xmlns:a16="http://schemas.microsoft.com/office/drawing/2014/main" id="{80F50FE6-C84A-4DBC-B0A6-C51931C8DF72}"/>
              </a:ext>
            </a:extLst>
          </p:cNvPr>
          <p:cNvSpPr txBox="1"/>
          <p:nvPr/>
        </p:nvSpPr>
        <p:spPr>
          <a:xfrm>
            <a:off x="6670651" y="5949280"/>
            <a:ext cx="2077813" cy="261610"/>
          </a:xfrm>
          <a:prstGeom prst="rect">
            <a:avLst/>
          </a:prstGeom>
          <a:noFill/>
        </p:spPr>
        <p:txBody>
          <a:bodyPr wrap="none" rtlCol="0">
            <a:spAutoFit/>
          </a:bodyPr>
          <a:lstStyle/>
          <a:p>
            <a:r>
              <a:rPr lang="nl-NL" sz="1100" dirty="0"/>
              <a:t>KDIGO </a:t>
            </a:r>
            <a:r>
              <a:rPr lang="nl-NL" sz="1100" dirty="0" err="1"/>
              <a:t>guidelines</a:t>
            </a:r>
            <a:r>
              <a:rPr lang="nl-NL" sz="1100" dirty="0"/>
              <a:t> 2021: in </a:t>
            </a:r>
            <a:r>
              <a:rPr lang="nl-NL" sz="1100" dirty="0" err="1"/>
              <a:t>press</a:t>
            </a:r>
            <a:endParaRPr lang="nl-NL" sz="1100" dirty="0"/>
          </a:p>
        </p:txBody>
      </p:sp>
      <p:sp>
        <p:nvSpPr>
          <p:cNvPr id="2" name="Tijdelijke aanduiding voor datum 1">
            <a:extLst>
              <a:ext uri="{FF2B5EF4-FFF2-40B4-BE49-F238E27FC236}">
                <a16:creationId xmlns:a16="http://schemas.microsoft.com/office/drawing/2014/main" id="{9601A173-709B-DC45-ABA1-E28E74C33DCA}"/>
              </a:ext>
            </a:extLst>
          </p:cNvPr>
          <p:cNvSpPr>
            <a:spLocks noGrp="1"/>
          </p:cNvSpPr>
          <p:nvPr>
            <p:ph type="dt" sz="half" idx="2"/>
          </p:nvPr>
        </p:nvSpPr>
        <p:spPr/>
        <p:txBody>
          <a:bodyPr/>
          <a:lstStyle/>
          <a:p>
            <a:r>
              <a:rPr lang="nl-NL"/>
              <a:t>04 oct 2021</a:t>
            </a:r>
            <a:endParaRPr lang="nl-NL" dirty="0"/>
          </a:p>
        </p:txBody>
      </p:sp>
      <p:sp>
        <p:nvSpPr>
          <p:cNvPr id="6" name="Tijdelijke aanduiding voor voettekst 5">
            <a:extLst>
              <a:ext uri="{FF2B5EF4-FFF2-40B4-BE49-F238E27FC236}">
                <a16:creationId xmlns:a16="http://schemas.microsoft.com/office/drawing/2014/main" id="{350C9BBC-3BE6-B443-808F-1CF2C72D761F}"/>
              </a:ext>
            </a:extLst>
          </p:cNvPr>
          <p:cNvSpPr>
            <a:spLocks noGrp="1"/>
          </p:cNvSpPr>
          <p:nvPr>
            <p:ph type="ftr" sz="quarter" idx="3"/>
          </p:nvPr>
        </p:nvSpPr>
        <p:spPr/>
        <p:txBody>
          <a:bodyPr/>
          <a:lstStyle/>
          <a:p>
            <a:r>
              <a:rPr lang="nl-NL"/>
              <a:t>nefrotisch syndroom</a:t>
            </a:r>
            <a:endParaRPr lang="nl-NL" dirty="0"/>
          </a:p>
        </p:txBody>
      </p:sp>
      <p:sp>
        <p:nvSpPr>
          <p:cNvPr id="7" name="Tekstvak 6">
            <a:extLst>
              <a:ext uri="{FF2B5EF4-FFF2-40B4-BE49-F238E27FC236}">
                <a16:creationId xmlns:a16="http://schemas.microsoft.com/office/drawing/2014/main" id="{51245C5A-F821-B14E-A9E0-140E997DCC85}"/>
              </a:ext>
            </a:extLst>
          </p:cNvPr>
          <p:cNvSpPr txBox="1"/>
          <p:nvPr/>
        </p:nvSpPr>
        <p:spPr>
          <a:xfrm>
            <a:off x="539552" y="908720"/>
            <a:ext cx="6641113" cy="369332"/>
          </a:xfrm>
          <a:prstGeom prst="rect">
            <a:avLst/>
          </a:prstGeom>
          <a:noFill/>
        </p:spPr>
        <p:txBody>
          <a:bodyPr wrap="none" rtlCol="0">
            <a:spAutoFit/>
          </a:bodyPr>
          <a:lstStyle/>
          <a:p>
            <a:r>
              <a:rPr lang="nl-NL" dirty="0"/>
              <a:t> </a:t>
            </a:r>
            <a:r>
              <a:rPr lang="nl-NL" dirty="0" err="1"/>
              <a:t>membraneuze</a:t>
            </a:r>
            <a:r>
              <a:rPr lang="nl-NL" dirty="0"/>
              <a:t> nefropathie: behandeling niet voor iedereen gelijk: </a:t>
            </a:r>
          </a:p>
        </p:txBody>
      </p:sp>
    </p:spTree>
    <p:extLst>
      <p:ext uri="{BB962C8B-B14F-4D97-AF65-F5344CB8AC3E}">
        <p14:creationId xmlns:p14="http://schemas.microsoft.com/office/powerpoint/2010/main" val="2208543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6000" y="1003462"/>
            <a:ext cx="7452000" cy="2137506"/>
          </a:xfrm>
        </p:spPr>
        <p:txBody>
          <a:bodyPr/>
          <a:lstStyle/>
          <a:p>
            <a:pPr algn="ctr"/>
            <a:r>
              <a:rPr lang="nl-NL" dirty="0"/>
              <a:t>	</a:t>
            </a:r>
            <a:br>
              <a:rPr lang="nl-NL" dirty="0"/>
            </a:br>
            <a:endParaRPr lang="nl-NL" dirty="0"/>
          </a:p>
        </p:txBody>
      </p:sp>
      <p:sp>
        <p:nvSpPr>
          <p:cNvPr id="3" name="Ondertitel 2"/>
          <p:cNvSpPr>
            <a:spLocks noGrp="1"/>
          </p:cNvSpPr>
          <p:nvPr>
            <p:ph type="subTitle" idx="1"/>
          </p:nvPr>
        </p:nvSpPr>
        <p:spPr>
          <a:xfrm>
            <a:off x="845540" y="1650208"/>
            <a:ext cx="7452000" cy="1706783"/>
          </a:xfrm>
        </p:spPr>
        <p:txBody>
          <a:bodyPr/>
          <a:lstStyle/>
          <a:p>
            <a:pPr algn="ctr"/>
            <a:r>
              <a:rPr lang="nl-NL" dirty="0"/>
              <a:t>Vragen</a:t>
            </a:r>
          </a:p>
        </p:txBody>
      </p:sp>
      <p:sp>
        <p:nvSpPr>
          <p:cNvPr id="4" name="Tijdelijke aanduiding voor tekst 3"/>
          <p:cNvSpPr>
            <a:spLocks noGrp="1"/>
          </p:cNvSpPr>
          <p:nvPr>
            <p:ph type="body" sz="quarter" idx="10"/>
          </p:nvPr>
        </p:nvSpPr>
        <p:spPr>
          <a:xfrm>
            <a:off x="683568" y="4378176"/>
            <a:ext cx="5346157" cy="635000"/>
          </a:xfrm>
        </p:spPr>
        <p:txBody>
          <a:bodyPr/>
          <a:lstStyle/>
          <a:p>
            <a:endParaRPr lang="nl-NL" dirty="0"/>
          </a:p>
        </p:txBody>
      </p:sp>
    </p:spTree>
    <p:extLst>
      <p:ext uri="{BB962C8B-B14F-4D97-AF65-F5344CB8AC3E}">
        <p14:creationId xmlns:p14="http://schemas.microsoft.com/office/powerpoint/2010/main" val="2138289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85813" y="476672"/>
            <a:ext cx="7715250" cy="4401205"/>
          </a:xfrm>
          <a:prstGeom prst="rect">
            <a:avLst/>
          </a:prstGeom>
          <a:noFill/>
          <a:ln w="9525">
            <a:noFill/>
            <a:miter lim="800000"/>
            <a:headEnd/>
            <a:tailEnd/>
          </a:ln>
        </p:spPr>
        <p:txBody>
          <a:bodyPr>
            <a:spAutoFit/>
          </a:bodyPr>
          <a:lstStyle/>
          <a:p>
            <a:pPr algn="ctr">
              <a:defRPr/>
            </a:pPr>
            <a:r>
              <a:rPr lang="nl-NL" sz="2000" b="1" dirty="0" err="1">
                <a:latin typeface="Arial" pitchFamily="34" charset="0"/>
                <a:cs typeface="Arial" pitchFamily="34" charset="0"/>
              </a:rPr>
              <a:t>Nefrotisch</a:t>
            </a:r>
            <a:r>
              <a:rPr lang="nl-NL" sz="2000" b="1" dirty="0">
                <a:latin typeface="Arial" pitchFamily="34" charset="0"/>
                <a:cs typeface="Arial" pitchFamily="34" charset="0"/>
              </a:rPr>
              <a:t> syndroom</a:t>
            </a:r>
          </a:p>
          <a:p>
            <a:pPr algn="l">
              <a:defRPr/>
            </a:pPr>
            <a:endParaRPr lang="nl-NL" sz="2000" dirty="0">
              <a:latin typeface="Arial" pitchFamily="34" charset="0"/>
              <a:cs typeface="Arial" pitchFamily="34" charset="0"/>
            </a:endParaRPr>
          </a:p>
          <a:p>
            <a:pPr algn="l">
              <a:defRPr/>
            </a:pPr>
            <a:r>
              <a:rPr lang="nl-NL" sz="2000" dirty="0">
                <a:latin typeface="Arial" pitchFamily="34" charset="0"/>
                <a:cs typeface="Arial" pitchFamily="34" charset="0"/>
              </a:rPr>
              <a:t>Vragen:</a:t>
            </a:r>
          </a:p>
          <a:p>
            <a:pPr algn="l">
              <a:defRPr/>
            </a:pPr>
            <a:endParaRPr lang="nl-NL" sz="2000" dirty="0">
              <a:latin typeface="Arial" pitchFamily="34" charset="0"/>
              <a:cs typeface="Arial" pitchFamily="34" charset="0"/>
            </a:endParaRPr>
          </a:p>
          <a:p>
            <a:pPr marL="342900" indent="-342900" algn="l">
              <a:buAutoNum type="arabicPeriod"/>
              <a:defRPr/>
            </a:pPr>
            <a:r>
              <a:rPr lang="nl-NL" sz="2000" dirty="0">
                <a:latin typeface="Arial" pitchFamily="34" charset="0"/>
                <a:cs typeface="Arial" pitchFamily="34" charset="0"/>
              </a:rPr>
              <a:t>Wat zijn oorzaken van het nefrotisch syndroom</a:t>
            </a:r>
          </a:p>
          <a:p>
            <a:pPr marL="800100" lvl="1" indent="-342900">
              <a:buFont typeface="Arial" pitchFamily="34" charset="0"/>
              <a:buChar char="•"/>
              <a:defRPr/>
            </a:pPr>
            <a:r>
              <a:rPr lang="nl-NL" sz="2000" dirty="0">
                <a:latin typeface="Arial" pitchFamily="34" charset="0"/>
                <a:cs typeface="Arial" pitchFamily="34" charset="0"/>
              </a:rPr>
              <a:t>Diagnostiek?</a:t>
            </a:r>
          </a:p>
          <a:p>
            <a:pPr marL="342900" indent="-342900">
              <a:buAutoNum type="arabicPeriod"/>
              <a:defRPr/>
            </a:pPr>
            <a:endParaRPr lang="nl-NL" sz="2000" dirty="0">
              <a:latin typeface="Arial" pitchFamily="34" charset="0"/>
              <a:cs typeface="Arial" pitchFamily="34" charset="0"/>
            </a:endParaRPr>
          </a:p>
          <a:p>
            <a:pPr marL="342900" indent="-342900">
              <a:buAutoNum type="arabicPeriod"/>
              <a:defRPr/>
            </a:pPr>
            <a:r>
              <a:rPr lang="nl-NL" sz="2000" dirty="0">
                <a:latin typeface="Arial" pitchFamily="34" charset="0"/>
                <a:cs typeface="Arial" pitchFamily="34" charset="0"/>
              </a:rPr>
              <a:t>Wat zijn complicaties van het nefrotisch syndroom?</a:t>
            </a:r>
          </a:p>
          <a:p>
            <a:pPr marL="342900" indent="-342900">
              <a:buAutoNum type="arabicPeriod"/>
              <a:defRPr/>
            </a:pPr>
            <a:endParaRPr lang="nl-NL" sz="2000" dirty="0">
              <a:latin typeface="Arial" pitchFamily="34" charset="0"/>
              <a:cs typeface="Arial" pitchFamily="34" charset="0"/>
            </a:endParaRPr>
          </a:p>
          <a:p>
            <a:pPr marL="342900" indent="-342900">
              <a:buAutoNum type="arabicPeriod"/>
              <a:defRPr/>
            </a:pPr>
            <a:r>
              <a:rPr lang="nl-NL" sz="2000" dirty="0">
                <a:latin typeface="Arial" pitchFamily="34" charset="0"/>
                <a:cs typeface="Arial" pitchFamily="34" charset="0"/>
              </a:rPr>
              <a:t>Hoe behandelen we patiënten met een nefrotisch syndroom?</a:t>
            </a:r>
          </a:p>
          <a:p>
            <a:pPr marL="800100" lvl="1" indent="-342900">
              <a:buFont typeface="Arial" pitchFamily="34" charset="0"/>
              <a:buChar char="•"/>
              <a:defRPr/>
            </a:pPr>
            <a:r>
              <a:rPr lang="nl-NL" sz="2000" dirty="0">
                <a:latin typeface="Arial" pitchFamily="34" charset="0"/>
                <a:cs typeface="Arial" pitchFamily="34" charset="0"/>
              </a:rPr>
              <a:t>Algemene therapie</a:t>
            </a:r>
          </a:p>
          <a:p>
            <a:pPr marL="800100" lvl="1" indent="-342900">
              <a:buFont typeface="Arial" pitchFamily="34" charset="0"/>
              <a:buChar char="•"/>
              <a:defRPr/>
            </a:pPr>
            <a:r>
              <a:rPr lang="nl-NL" sz="2000" dirty="0" err="1">
                <a:latin typeface="Arial" pitchFamily="34" charset="0"/>
                <a:cs typeface="Arial" pitchFamily="34" charset="0"/>
              </a:rPr>
              <a:t>Ziekte-specifieke</a:t>
            </a:r>
            <a:r>
              <a:rPr lang="nl-NL" sz="2000" dirty="0">
                <a:latin typeface="Arial" pitchFamily="34" charset="0"/>
                <a:cs typeface="Arial" pitchFamily="34" charset="0"/>
              </a:rPr>
              <a:t> therapie </a:t>
            </a:r>
          </a:p>
          <a:p>
            <a:pPr marL="342900" indent="-342900">
              <a:buAutoNum type="arabicPeriod"/>
              <a:defRPr/>
            </a:pPr>
            <a:endParaRPr lang="nl-NL" sz="2000" dirty="0">
              <a:latin typeface="Arial" pitchFamily="34" charset="0"/>
              <a:cs typeface="Arial" pitchFamily="34" charset="0"/>
            </a:endParaRPr>
          </a:p>
          <a:p>
            <a:pPr marL="800100" lvl="1" indent="-342900">
              <a:buAutoNum type="arabicPeriod"/>
              <a:defRPr/>
            </a:pPr>
            <a:endParaRPr lang="nl-NL" sz="2000" dirty="0">
              <a:latin typeface="Arial" pitchFamily="34" charset="0"/>
              <a:cs typeface="Arial" pitchFamily="34" charset="0"/>
            </a:endParaRPr>
          </a:p>
        </p:txBody>
      </p:sp>
      <p:sp>
        <p:nvSpPr>
          <p:cNvPr id="4" name="Tijdelijke aanduiding voor voettekst 3"/>
          <p:cNvSpPr>
            <a:spLocks noGrp="1"/>
          </p:cNvSpPr>
          <p:nvPr>
            <p:ph type="ftr" sz="quarter" idx="11"/>
          </p:nvPr>
        </p:nvSpPr>
        <p:spPr/>
        <p:txBody>
          <a:bodyPr/>
          <a:lstStyle/>
          <a:p>
            <a:pPr>
              <a:defRPr/>
            </a:pPr>
            <a:r>
              <a:rPr lang="en-GB"/>
              <a:t>nefrotisch syndroom</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2" descr="C:\jackscan\nierbewerkt.bmp"/>
          <p:cNvPicPr>
            <a:picLocks noChangeAspect="1" noChangeArrowheads="1"/>
          </p:cNvPicPr>
          <p:nvPr/>
        </p:nvPicPr>
        <p:blipFill>
          <a:blip r:embed="rId3" cstate="print"/>
          <a:srcRect/>
          <a:stretch>
            <a:fillRect/>
          </a:stretch>
        </p:blipFill>
        <p:spPr bwMode="auto">
          <a:xfrm>
            <a:off x="371475" y="685800"/>
            <a:ext cx="4200525" cy="5791200"/>
          </a:xfrm>
          <a:prstGeom prst="rect">
            <a:avLst/>
          </a:prstGeom>
          <a:noFill/>
          <a:ln w="9525">
            <a:noFill/>
            <a:miter lim="800000"/>
            <a:headEnd/>
            <a:tailEnd/>
          </a:ln>
        </p:spPr>
      </p:pic>
      <p:sp>
        <p:nvSpPr>
          <p:cNvPr id="1028" name="Text Box 3"/>
          <p:cNvSpPr txBox="1">
            <a:spLocks noChangeArrowheads="1"/>
          </p:cNvSpPr>
          <p:nvPr/>
        </p:nvSpPr>
        <p:spPr bwMode="auto">
          <a:xfrm>
            <a:off x="4572000" y="533400"/>
            <a:ext cx="4572000" cy="1077218"/>
          </a:xfrm>
          <a:prstGeom prst="rect">
            <a:avLst/>
          </a:prstGeom>
          <a:noFill/>
          <a:ln w="9525">
            <a:noFill/>
            <a:miter lim="800000"/>
            <a:headEnd/>
            <a:tailEnd/>
          </a:ln>
        </p:spPr>
        <p:txBody>
          <a:bodyPr>
            <a:spAutoFit/>
          </a:bodyPr>
          <a:lstStyle/>
          <a:p>
            <a:pPr>
              <a:spcBef>
                <a:spcPct val="50000"/>
              </a:spcBef>
            </a:pPr>
            <a:r>
              <a:rPr lang="nl-NL" sz="3200" b="1" dirty="0">
                <a:latin typeface="Arial" charset="0"/>
              </a:rPr>
              <a:t>Oorzaak in de </a:t>
            </a:r>
            <a:r>
              <a:rPr lang="nl-NL" sz="3200" b="1" dirty="0" err="1">
                <a:latin typeface="Arial" charset="0"/>
              </a:rPr>
              <a:t>nierfilter</a:t>
            </a:r>
            <a:endParaRPr lang="nl-NL" sz="3200" b="1" dirty="0">
              <a:latin typeface="Arial" charset="0"/>
            </a:endParaRPr>
          </a:p>
        </p:txBody>
      </p:sp>
      <p:pic>
        <p:nvPicPr>
          <p:cNvPr id="1029" name="Picture 7" descr="C:\jackscan\tubulusbewerkt.bmp"/>
          <p:cNvPicPr>
            <a:picLocks noChangeAspect="1" noChangeArrowheads="1"/>
          </p:cNvPicPr>
          <p:nvPr/>
        </p:nvPicPr>
        <p:blipFill>
          <a:blip r:embed="rId4" cstate="print"/>
          <a:srcRect/>
          <a:stretch>
            <a:fillRect/>
          </a:stretch>
        </p:blipFill>
        <p:spPr bwMode="auto">
          <a:xfrm>
            <a:off x="5214938" y="1676400"/>
            <a:ext cx="3576637" cy="4572000"/>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4487863" y="4648200"/>
          <a:ext cx="1879600" cy="1828800"/>
        </p:xfrm>
        <a:graphic>
          <a:graphicData uri="http://schemas.openxmlformats.org/presentationml/2006/ole">
            <mc:AlternateContent xmlns:mc="http://schemas.openxmlformats.org/markup-compatibility/2006">
              <mc:Choice xmlns:v="urn:schemas-microsoft-com:vml" Requires="v">
                <p:oleObj spid="_x0000_s1060" name="Bitmap-afbeelding" r:id="rId5" imgW="2114845" imgH="2838846" progId="PBrush">
                  <p:embed/>
                </p:oleObj>
              </mc:Choice>
              <mc:Fallback>
                <p:oleObj name="Bitmap-afbeelding" r:id="rId5" imgW="2114845" imgH="2838846"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7863" y="4648200"/>
                        <a:ext cx="18796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30" name="Line 8"/>
          <p:cNvSpPr>
            <a:spLocks noChangeShapeType="1"/>
          </p:cNvSpPr>
          <p:nvPr/>
        </p:nvSpPr>
        <p:spPr bwMode="auto">
          <a:xfrm flipV="1">
            <a:off x="3182938" y="1676400"/>
            <a:ext cx="2032000" cy="76200"/>
          </a:xfrm>
          <a:prstGeom prst="line">
            <a:avLst/>
          </a:prstGeom>
          <a:noFill/>
          <a:ln w="9525">
            <a:solidFill>
              <a:srgbClr val="CC3300"/>
            </a:solidFill>
            <a:round/>
            <a:headEnd/>
            <a:tailEnd/>
          </a:ln>
        </p:spPr>
        <p:txBody>
          <a:bodyPr wrap="none" anchor="ctr"/>
          <a:lstStyle/>
          <a:p>
            <a:endParaRPr lang="nl-NL"/>
          </a:p>
        </p:txBody>
      </p:sp>
      <p:sp>
        <p:nvSpPr>
          <p:cNvPr id="1031" name="Line 10"/>
          <p:cNvSpPr>
            <a:spLocks noChangeShapeType="1"/>
          </p:cNvSpPr>
          <p:nvPr/>
        </p:nvSpPr>
        <p:spPr bwMode="auto">
          <a:xfrm>
            <a:off x="3182938" y="1752600"/>
            <a:ext cx="2032000" cy="2743200"/>
          </a:xfrm>
          <a:prstGeom prst="line">
            <a:avLst/>
          </a:prstGeom>
          <a:noFill/>
          <a:ln w="9525">
            <a:solidFill>
              <a:srgbClr val="CC3300"/>
            </a:solidFill>
            <a:round/>
            <a:headEnd/>
            <a:tailEnd/>
          </a:ln>
        </p:spPr>
        <p:txBody>
          <a:bodyPr wrap="none" anchor="ctr"/>
          <a:lstStyle/>
          <a:p>
            <a:endParaRPr lang="nl-NL"/>
          </a:p>
        </p:txBody>
      </p:sp>
      <p:sp>
        <p:nvSpPr>
          <p:cNvPr id="1033" name="Tijdelijke aanduiding voor voettekst 8"/>
          <p:cNvSpPr>
            <a:spLocks noGrp="1"/>
          </p:cNvSpPr>
          <p:nvPr>
            <p:ph type="ftr" sz="quarter" idx="11"/>
          </p:nvPr>
        </p:nvSpPr>
        <p:spPr>
          <a:noFill/>
        </p:spPr>
        <p:txBody>
          <a:bodyPr/>
          <a:lstStyle/>
          <a:p>
            <a:r>
              <a:rPr lang="en-GB"/>
              <a:t>nefrotisch syndroom</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r>
              <a:rPr lang="nl-NL" sz="3600" b="1" dirty="0">
                <a:solidFill>
                  <a:schemeClr val="tx1"/>
                </a:solidFill>
                <a:latin typeface="Arial" charset="0"/>
              </a:rPr>
              <a:t>Het filter in detail</a:t>
            </a:r>
          </a:p>
        </p:txBody>
      </p:sp>
      <p:pic>
        <p:nvPicPr>
          <p:cNvPr id="12291" name="Picture 4" descr="C:\Voordrachten\Podocyte\slit.bmp"/>
          <p:cNvPicPr>
            <a:picLocks noGrp="1" noChangeAspect="1" noChangeArrowheads="1"/>
          </p:cNvPicPr>
          <p:nvPr>
            <p:ph type="clipArt" sz="half" idx="2"/>
          </p:nvPr>
        </p:nvPicPr>
        <p:blipFill>
          <a:blip r:embed="rId2" cstate="print"/>
          <a:srcRect/>
          <a:stretch>
            <a:fillRect/>
          </a:stretch>
        </p:blipFill>
        <p:spPr>
          <a:xfrm>
            <a:off x="4572000" y="2057400"/>
            <a:ext cx="4114800" cy="3835400"/>
          </a:xfrm>
        </p:spPr>
      </p:pic>
      <p:sp>
        <p:nvSpPr>
          <p:cNvPr id="12292" name="Line 5"/>
          <p:cNvSpPr>
            <a:spLocks noChangeShapeType="1"/>
          </p:cNvSpPr>
          <p:nvPr/>
        </p:nvSpPr>
        <p:spPr bwMode="auto">
          <a:xfrm>
            <a:off x="609600" y="1295400"/>
            <a:ext cx="8001000" cy="0"/>
          </a:xfrm>
          <a:prstGeom prst="line">
            <a:avLst/>
          </a:prstGeom>
          <a:noFill/>
          <a:ln w="38100">
            <a:solidFill>
              <a:srgbClr val="FF0000"/>
            </a:solidFill>
            <a:round/>
            <a:headEnd/>
            <a:tailEnd/>
          </a:ln>
        </p:spPr>
        <p:txBody>
          <a:bodyPr wrap="none" anchor="ctr"/>
          <a:lstStyle/>
          <a:p>
            <a:endParaRPr lang="nl-NL"/>
          </a:p>
        </p:txBody>
      </p:sp>
      <p:pic>
        <p:nvPicPr>
          <p:cNvPr id="12293" name="Picture 6" descr="c:\windows\TEMP\auto0.bmp"/>
          <p:cNvPicPr>
            <a:picLocks noChangeAspect="1" noChangeArrowheads="1"/>
          </p:cNvPicPr>
          <p:nvPr/>
        </p:nvPicPr>
        <p:blipFill>
          <a:blip r:embed="rId3" cstate="print"/>
          <a:srcRect/>
          <a:stretch>
            <a:fillRect/>
          </a:stretch>
        </p:blipFill>
        <p:spPr bwMode="auto">
          <a:xfrm>
            <a:off x="1847850" y="4143375"/>
            <a:ext cx="3581400" cy="2366963"/>
          </a:xfrm>
          <a:prstGeom prst="rect">
            <a:avLst/>
          </a:prstGeom>
          <a:noFill/>
          <a:ln w="9525">
            <a:noFill/>
            <a:miter lim="800000"/>
            <a:headEnd/>
            <a:tailEnd/>
          </a:ln>
        </p:spPr>
      </p:pic>
      <p:sp>
        <p:nvSpPr>
          <p:cNvPr id="12295" name="Tijdelijke aanduiding voor voettekst 8"/>
          <p:cNvSpPr>
            <a:spLocks noGrp="1"/>
          </p:cNvSpPr>
          <p:nvPr>
            <p:ph type="ftr" sz="quarter" idx="11"/>
          </p:nvPr>
        </p:nvSpPr>
        <p:spPr>
          <a:noFill/>
        </p:spPr>
        <p:txBody>
          <a:bodyPr/>
          <a:lstStyle/>
          <a:p>
            <a:r>
              <a:rPr lang="nl-NL"/>
              <a:t>nefrotisch syndroom</a:t>
            </a:r>
          </a:p>
        </p:txBody>
      </p:sp>
      <p:pic>
        <p:nvPicPr>
          <p:cNvPr id="12296" name="Picture 4" descr="C:\Voordrachten\Podocyte\cap.bmp"/>
          <p:cNvPicPr>
            <a:picLocks noChangeAspect="1" noChangeArrowheads="1"/>
          </p:cNvPicPr>
          <p:nvPr/>
        </p:nvPicPr>
        <p:blipFill>
          <a:blip r:embed="rId4" cstate="print"/>
          <a:srcRect/>
          <a:stretch>
            <a:fillRect/>
          </a:stretch>
        </p:blipFill>
        <p:spPr bwMode="auto">
          <a:xfrm>
            <a:off x="571500" y="1357313"/>
            <a:ext cx="2976563" cy="2781300"/>
          </a:xfrm>
          <a:prstGeom prst="rect">
            <a:avLst/>
          </a:prstGeom>
          <a:noFill/>
          <a:ln w="9525">
            <a:noFill/>
            <a:miter lim="800000"/>
            <a:headEnd/>
            <a:tailEnd/>
          </a:ln>
        </p:spPr>
      </p:pic>
      <p:sp>
        <p:nvSpPr>
          <p:cNvPr id="2" name="Tijdelijke aanduiding voor datum 1"/>
          <p:cNvSpPr>
            <a:spLocks noGrp="1"/>
          </p:cNvSpPr>
          <p:nvPr>
            <p:ph type="dt" sz="half" idx="10"/>
          </p:nvPr>
        </p:nvSpPr>
        <p:spPr/>
        <p:txBody>
          <a:bodyPr/>
          <a:lstStyle/>
          <a:p>
            <a:pPr>
              <a:defRPr/>
            </a:pPr>
            <a:r>
              <a:rPr lang="nl-NL"/>
              <a:t>04 oct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atum 1"/>
          <p:cNvSpPr>
            <a:spLocks noGrp="1"/>
          </p:cNvSpPr>
          <p:nvPr>
            <p:ph type="dt" sz="quarter" idx="10"/>
          </p:nvPr>
        </p:nvSpPr>
        <p:spPr>
          <a:noFill/>
        </p:spPr>
        <p:txBody>
          <a:bodyPr/>
          <a:lstStyle/>
          <a:p>
            <a:r>
              <a:rPr lang="nl-NL"/>
              <a:t>04 oct 2021</a:t>
            </a:r>
            <a:endParaRPr lang="en-GB"/>
          </a:p>
        </p:txBody>
      </p:sp>
      <p:sp>
        <p:nvSpPr>
          <p:cNvPr id="14339" name="Tijdelijke aanduiding voor voettekst 2"/>
          <p:cNvSpPr>
            <a:spLocks noGrp="1"/>
          </p:cNvSpPr>
          <p:nvPr>
            <p:ph type="ftr" sz="quarter" idx="11"/>
          </p:nvPr>
        </p:nvSpPr>
        <p:spPr>
          <a:noFill/>
        </p:spPr>
        <p:txBody>
          <a:bodyPr/>
          <a:lstStyle/>
          <a:p>
            <a:r>
              <a:rPr lang="en-GB"/>
              <a:t>nefrotisch syndroom</a:t>
            </a:r>
          </a:p>
        </p:txBody>
      </p:sp>
      <p:grpSp>
        <p:nvGrpSpPr>
          <p:cNvPr id="2" name="Group 107"/>
          <p:cNvGrpSpPr>
            <a:grpSpLocks/>
          </p:cNvGrpSpPr>
          <p:nvPr/>
        </p:nvGrpSpPr>
        <p:grpSpPr bwMode="auto">
          <a:xfrm>
            <a:off x="2459038" y="5102225"/>
            <a:ext cx="1284287" cy="681038"/>
            <a:chOff x="1549" y="3214"/>
            <a:chExt cx="809" cy="429"/>
          </a:xfrm>
        </p:grpSpPr>
        <p:sp>
          <p:nvSpPr>
            <p:cNvPr id="15901" name="Rectangle 11"/>
            <p:cNvSpPr>
              <a:spLocks noChangeArrowheads="1"/>
            </p:cNvSpPr>
            <p:nvPr/>
          </p:nvSpPr>
          <p:spPr bwMode="auto">
            <a:xfrm>
              <a:off x="1549" y="3214"/>
              <a:ext cx="9" cy="429"/>
            </a:xfrm>
            <a:prstGeom prst="rect">
              <a:avLst/>
            </a:prstGeom>
            <a:solidFill>
              <a:srgbClr val="252525"/>
            </a:solidFill>
            <a:ln w="9525">
              <a:noFill/>
              <a:miter lim="800000"/>
              <a:headEnd/>
              <a:tailEnd/>
            </a:ln>
          </p:spPr>
          <p:txBody>
            <a:bodyPr/>
            <a:lstStyle/>
            <a:p>
              <a:endParaRPr lang="nl-NL"/>
            </a:p>
          </p:txBody>
        </p:sp>
        <p:sp>
          <p:nvSpPr>
            <p:cNvPr id="15902" name="Rectangle 12"/>
            <p:cNvSpPr>
              <a:spLocks noChangeArrowheads="1"/>
            </p:cNvSpPr>
            <p:nvPr/>
          </p:nvSpPr>
          <p:spPr bwMode="auto">
            <a:xfrm>
              <a:off x="1558" y="3214"/>
              <a:ext cx="8" cy="429"/>
            </a:xfrm>
            <a:prstGeom prst="rect">
              <a:avLst/>
            </a:prstGeom>
            <a:solidFill>
              <a:srgbClr val="262626"/>
            </a:solidFill>
            <a:ln w="9525">
              <a:noFill/>
              <a:miter lim="800000"/>
              <a:headEnd/>
              <a:tailEnd/>
            </a:ln>
          </p:spPr>
          <p:txBody>
            <a:bodyPr/>
            <a:lstStyle/>
            <a:p>
              <a:endParaRPr lang="nl-NL"/>
            </a:p>
          </p:txBody>
        </p:sp>
        <p:sp>
          <p:nvSpPr>
            <p:cNvPr id="15903" name="Rectangle 13"/>
            <p:cNvSpPr>
              <a:spLocks noChangeArrowheads="1"/>
            </p:cNvSpPr>
            <p:nvPr/>
          </p:nvSpPr>
          <p:spPr bwMode="auto">
            <a:xfrm>
              <a:off x="1566" y="3214"/>
              <a:ext cx="8" cy="429"/>
            </a:xfrm>
            <a:prstGeom prst="rect">
              <a:avLst/>
            </a:prstGeom>
            <a:solidFill>
              <a:srgbClr val="272727"/>
            </a:solidFill>
            <a:ln w="9525">
              <a:noFill/>
              <a:miter lim="800000"/>
              <a:headEnd/>
              <a:tailEnd/>
            </a:ln>
          </p:spPr>
          <p:txBody>
            <a:bodyPr/>
            <a:lstStyle/>
            <a:p>
              <a:endParaRPr lang="nl-NL"/>
            </a:p>
          </p:txBody>
        </p:sp>
        <p:sp>
          <p:nvSpPr>
            <p:cNvPr id="15904" name="Rectangle 14"/>
            <p:cNvSpPr>
              <a:spLocks noChangeArrowheads="1"/>
            </p:cNvSpPr>
            <p:nvPr/>
          </p:nvSpPr>
          <p:spPr bwMode="auto">
            <a:xfrm>
              <a:off x="1574" y="3214"/>
              <a:ext cx="9" cy="429"/>
            </a:xfrm>
            <a:prstGeom prst="rect">
              <a:avLst/>
            </a:prstGeom>
            <a:solidFill>
              <a:srgbClr val="292929"/>
            </a:solidFill>
            <a:ln w="9525">
              <a:noFill/>
              <a:miter lim="800000"/>
              <a:headEnd/>
              <a:tailEnd/>
            </a:ln>
          </p:spPr>
          <p:txBody>
            <a:bodyPr/>
            <a:lstStyle/>
            <a:p>
              <a:endParaRPr lang="nl-NL"/>
            </a:p>
          </p:txBody>
        </p:sp>
        <p:sp>
          <p:nvSpPr>
            <p:cNvPr id="15905" name="Rectangle 15"/>
            <p:cNvSpPr>
              <a:spLocks noChangeArrowheads="1"/>
            </p:cNvSpPr>
            <p:nvPr/>
          </p:nvSpPr>
          <p:spPr bwMode="auto">
            <a:xfrm>
              <a:off x="1583" y="3214"/>
              <a:ext cx="8" cy="429"/>
            </a:xfrm>
            <a:prstGeom prst="rect">
              <a:avLst/>
            </a:prstGeom>
            <a:solidFill>
              <a:srgbClr val="2A2A2A"/>
            </a:solidFill>
            <a:ln w="9525">
              <a:noFill/>
              <a:miter lim="800000"/>
              <a:headEnd/>
              <a:tailEnd/>
            </a:ln>
          </p:spPr>
          <p:txBody>
            <a:bodyPr/>
            <a:lstStyle/>
            <a:p>
              <a:endParaRPr lang="nl-NL"/>
            </a:p>
          </p:txBody>
        </p:sp>
        <p:sp>
          <p:nvSpPr>
            <p:cNvPr id="15906" name="Rectangle 16"/>
            <p:cNvSpPr>
              <a:spLocks noChangeArrowheads="1"/>
            </p:cNvSpPr>
            <p:nvPr/>
          </p:nvSpPr>
          <p:spPr bwMode="auto">
            <a:xfrm>
              <a:off x="1591" y="3214"/>
              <a:ext cx="9" cy="429"/>
            </a:xfrm>
            <a:prstGeom prst="rect">
              <a:avLst/>
            </a:prstGeom>
            <a:solidFill>
              <a:srgbClr val="2C2C2C"/>
            </a:solidFill>
            <a:ln w="9525">
              <a:noFill/>
              <a:miter lim="800000"/>
              <a:headEnd/>
              <a:tailEnd/>
            </a:ln>
          </p:spPr>
          <p:txBody>
            <a:bodyPr/>
            <a:lstStyle/>
            <a:p>
              <a:endParaRPr lang="nl-NL"/>
            </a:p>
          </p:txBody>
        </p:sp>
        <p:sp>
          <p:nvSpPr>
            <p:cNvPr id="15907" name="Rectangle 17"/>
            <p:cNvSpPr>
              <a:spLocks noChangeArrowheads="1"/>
            </p:cNvSpPr>
            <p:nvPr/>
          </p:nvSpPr>
          <p:spPr bwMode="auto">
            <a:xfrm>
              <a:off x="1600" y="3214"/>
              <a:ext cx="8" cy="429"/>
            </a:xfrm>
            <a:prstGeom prst="rect">
              <a:avLst/>
            </a:prstGeom>
            <a:solidFill>
              <a:srgbClr val="2E2E2E"/>
            </a:solidFill>
            <a:ln w="9525">
              <a:noFill/>
              <a:miter lim="800000"/>
              <a:headEnd/>
              <a:tailEnd/>
            </a:ln>
          </p:spPr>
          <p:txBody>
            <a:bodyPr/>
            <a:lstStyle/>
            <a:p>
              <a:endParaRPr lang="nl-NL"/>
            </a:p>
          </p:txBody>
        </p:sp>
        <p:sp>
          <p:nvSpPr>
            <p:cNvPr id="15908" name="Rectangle 18"/>
            <p:cNvSpPr>
              <a:spLocks noChangeArrowheads="1"/>
            </p:cNvSpPr>
            <p:nvPr/>
          </p:nvSpPr>
          <p:spPr bwMode="auto">
            <a:xfrm>
              <a:off x="1608" y="3214"/>
              <a:ext cx="9" cy="429"/>
            </a:xfrm>
            <a:prstGeom prst="rect">
              <a:avLst/>
            </a:prstGeom>
            <a:solidFill>
              <a:srgbClr val="303030"/>
            </a:solidFill>
            <a:ln w="9525">
              <a:noFill/>
              <a:miter lim="800000"/>
              <a:headEnd/>
              <a:tailEnd/>
            </a:ln>
          </p:spPr>
          <p:txBody>
            <a:bodyPr/>
            <a:lstStyle/>
            <a:p>
              <a:endParaRPr lang="nl-NL"/>
            </a:p>
          </p:txBody>
        </p:sp>
        <p:sp>
          <p:nvSpPr>
            <p:cNvPr id="15909" name="Rectangle 19"/>
            <p:cNvSpPr>
              <a:spLocks noChangeArrowheads="1"/>
            </p:cNvSpPr>
            <p:nvPr/>
          </p:nvSpPr>
          <p:spPr bwMode="auto">
            <a:xfrm>
              <a:off x="1617" y="3214"/>
              <a:ext cx="8" cy="429"/>
            </a:xfrm>
            <a:prstGeom prst="rect">
              <a:avLst/>
            </a:prstGeom>
            <a:solidFill>
              <a:srgbClr val="323232"/>
            </a:solidFill>
            <a:ln w="9525">
              <a:noFill/>
              <a:miter lim="800000"/>
              <a:headEnd/>
              <a:tailEnd/>
            </a:ln>
          </p:spPr>
          <p:txBody>
            <a:bodyPr/>
            <a:lstStyle/>
            <a:p>
              <a:endParaRPr lang="nl-NL"/>
            </a:p>
          </p:txBody>
        </p:sp>
        <p:sp>
          <p:nvSpPr>
            <p:cNvPr id="15910" name="Rectangle 20"/>
            <p:cNvSpPr>
              <a:spLocks noChangeArrowheads="1"/>
            </p:cNvSpPr>
            <p:nvPr/>
          </p:nvSpPr>
          <p:spPr bwMode="auto">
            <a:xfrm>
              <a:off x="1625" y="3214"/>
              <a:ext cx="8" cy="429"/>
            </a:xfrm>
            <a:prstGeom prst="rect">
              <a:avLst/>
            </a:prstGeom>
            <a:solidFill>
              <a:srgbClr val="343434"/>
            </a:solidFill>
            <a:ln w="9525">
              <a:noFill/>
              <a:miter lim="800000"/>
              <a:headEnd/>
              <a:tailEnd/>
            </a:ln>
          </p:spPr>
          <p:txBody>
            <a:bodyPr/>
            <a:lstStyle/>
            <a:p>
              <a:endParaRPr lang="nl-NL"/>
            </a:p>
          </p:txBody>
        </p:sp>
        <p:sp>
          <p:nvSpPr>
            <p:cNvPr id="15911" name="Rectangle 21"/>
            <p:cNvSpPr>
              <a:spLocks noChangeArrowheads="1"/>
            </p:cNvSpPr>
            <p:nvPr/>
          </p:nvSpPr>
          <p:spPr bwMode="auto">
            <a:xfrm>
              <a:off x="1633" y="3214"/>
              <a:ext cx="9" cy="429"/>
            </a:xfrm>
            <a:prstGeom prst="rect">
              <a:avLst/>
            </a:prstGeom>
            <a:solidFill>
              <a:srgbClr val="373737"/>
            </a:solidFill>
            <a:ln w="9525">
              <a:noFill/>
              <a:miter lim="800000"/>
              <a:headEnd/>
              <a:tailEnd/>
            </a:ln>
          </p:spPr>
          <p:txBody>
            <a:bodyPr/>
            <a:lstStyle/>
            <a:p>
              <a:endParaRPr lang="nl-NL"/>
            </a:p>
          </p:txBody>
        </p:sp>
        <p:sp>
          <p:nvSpPr>
            <p:cNvPr id="15912" name="Rectangle 22"/>
            <p:cNvSpPr>
              <a:spLocks noChangeArrowheads="1"/>
            </p:cNvSpPr>
            <p:nvPr/>
          </p:nvSpPr>
          <p:spPr bwMode="auto">
            <a:xfrm>
              <a:off x="1642" y="3214"/>
              <a:ext cx="8" cy="429"/>
            </a:xfrm>
            <a:prstGeom prst="rect">
              <a:avLst/>
            </a:prstGeom>
            <a:solidFill>
              <a:srgbClr val="393939"/>
            </a:solidFill>
            <a:ln w="9525">
              <a:noFill/>
              <a:miter lim="800000"/>
              <a:headEnd/>
              <a:tailEnd/>
            </a:ln>
          </p:spPr>
          <p:txBody>
            <a:bodyPr/>
            <a:lstStyle/>
            <a:p>
              <a:endParaRPr lang="nl-NL"/>
            </a:p>
          </p:txBody>
        </p:sp>
        <p:sp>
          <p:nvSpPr>
            <p:cNvPr id="15913" name="Rectangle 23"/>
            <p:cNvSpPr>
              <a:spLocks noChangeArrowheads="1"/>
            </p:cNvSpPr>
            <p:nvPr/>
          </p:nvSpPr>
          <p:spPr bwMode="auto">
            <a:xfrm>
              <a:off x="1650" y="3214"/>
              <a:ext cx="9" cy="429"/>
            </a:xfrm>
            <a:prstGeom prst="rect">
              <a:avLst/>
            </a:prstGeom>
            <a:solidFill>
              <a:srgbClr val="3C3C3C"/>
            </a:solidFill>
            <a:ln w="9525">
              <a:noFill/>
              <a:miter lim="800000"/>
              <a:headEnd/>
              <a:tailEnd/>
            </a:ln>
          </p:spPr>
          <p:txBody>
            <a:bodyPr/>
            <a:lstStyle/>
            <a:p>
              <a:endParaRPr lang="nl-NL"/>
            </a:p>
          </p:txBody>
        </p:sp>
        <p:sp>
          <p:nvSpPr>
            <p:cNvPr id="15914" name="Rectangle 24"/>
            <p:cNvSpPr>
              <a:spLocks noChangeArrowheads="1"/>
            </p:cNvSpPr>
            <p:nvPr/>
          </p:nvSpPr>
          <p:spPr bwMode="auto">
            <a:xfrm>
              <a:off x="1659" y="3214"/>
              <a:ext cx="8" cy="429"/>
            </a:xfrm>
            <a:prstGeom prst="rect">
              <a:avLst/>
            </a:prstGeom>
            <a:solidFill>
              <a:srgbClr val="3F3F3F"/>
            </a:solidFill>
            <a:ln w="9525">
              <a:noFill/>
              <a:miter lim="800000"/>
              <a:headEnd/>
              <a:tailEnd/>
            </a:ln>
          </p:spPr>
          <p:txBody>
            <a:bodyPr/>
            <a:lstStyle/>
            <a:p>
              <a:endParaRPr lang="nl-NL"/>
            </a:p>
          </p:txBody>
        </p:sp>
        <p:sp>
          <p:nvSpPr>
            <p:cNvPr id="15915" name="Rectangle 25"/>
            <p:cNvSpPr>
              <a:spLocks noChangeArrowheads="1"/>
            </p:cNvSpPr>
            <p:nvPr/>
          </p:nvSpPr>
          <p:spPr bwMode="auto">
            <a:xfrm>
              <a:off x="1667" y="3214"/>
              <a:ext cx="8" cy="429"/>
            </a:xfrm>
            <a:prstGeom prst="rect">
              <a:avLst/>
            </a:prstGeom>
            <a:solidFill>
              <a:srgbClr val="424242"/>
            </a:solidFill>
            <a:ln w="9525">
              <a:noFill/>
              <a:miter lim="800000"/>
              <a:headEnd/>
              <a:tailEnd/>
            </a:ln>
          </p:spPr>
          <p:txBody>
            <a:bodyPr/>
            <a:lstStyle/>
            <a:p>
              <a:endParaRPr lang="nl-NL"/>
            </a:p>
          </p:txBody>
        </p:sp>
        <p:sp>
          <p:nvSpPr>
            <p:cNvPr id="15916" name="Rectangle 26"/>
            <p:cNvSpPr>
              <a:spLocks noChangeArrowheads="1"/>
            </p:cNvSpPr>
            <p:nvPr/>
          </p:nvSpPr>
          <p:spPr bwMode="auto">
            <a:xfrm>
              <a:off x="1675" y="3214"/>
              <a:ext cx="9" cy="429"/>
            </a:xfrm>
            <a:prstGeom prst="rect">
              <a:avLst/>
            </a:prstGeom>
            <a:solidFill>
              <a:srgbClr val="444444"/>
            </a:solidFill>
            <a:ln w="9525">
              <a:noFill/>
              <a:miter lim="800000"/>
              <a:headEnd/>
              <a:tailEnd/>
            </a:ln>
          </p:spPr>
          <p:txBody>
            <a:bodyPr/>
            <a:lstStyle/>
            <a:p>
              <a:endParaRPr lang="nl-NL"/>
            </a:p>
          </p:txBody>
        </p:sp>
        <p:sp>
          <p:nvSpPr>
            <p:cNvPr id="15917" name="Rectangle 27"/>
            <p:cNvSpPr>
              <a:spLocks noChangeArrowheads="1"/>
            </p:cNvSpPr>
            <p:nvPr/>
          </p:nvSpPr>
          <p:spPr bwMode="auto">
            <a:xfrm>
              <a:off x="1684" y="3214"/>
              <a:ext cx="8" cy="429"/>
            </a:xfrm>
            <a:prstGeom prst="rect">
              <a:avLst/>
            </a:prstGeom>
            <a:solidFill>
              <a:srgbClr val="484848"/>
            </a:solidFill>
            <a:ln w="9525">
              <a:noFill/>
              <a:miter lim="800000"/>
              <a:headEnd/>
              <a:tailEnd/>
            </a:ln>
          </p:spPr>
          <p:txBody>
            <a:bodyPr/>
            <a:lstStyle/>
            <a:p>
              <a:endParaRPr lang="nl-NL"/>
            </a:p>
          </p:txBody>
        </p:sp>
        <p:sp>
          <p:nvSpPr>
            <p:cNvPr id="15918" name="Rectangle 28"/>
            <p:cNvSpPr>
              <a:spLocks noChangeArrowheads="1"/>
            </p:cNvSpPr>
            <p:nvPr/>
          </p:nvSpPr>
          <p:spPr bwMode="auto">
            <a:xfrm>
              <a:off x="1692" y="3214"/>
              <a:ext cx="9" cy="429"/>
            </a:xfrm>
            <a:prstGeom prst="rect">
              <a:avLst/>
            </a:prstGeom>
            <a:solidFill>
              <a:srgbClr val="4B4B4B"/>
            </a:solidFill>
            <a:ln w="9525">
              <a:noFill/>
              <a:miter lim="800000"/>
              <a:headEnd/>
              <a:tailEnd/>
            </a:ln>
          </p:spPr>
          <p:txBody>
            <a:bodyPr/>
            <a:lstStyle/>
            <a:p>
              <a:endParaRPr lang="nl-NL"/>
            </a:p>
          </p:txBody>
        </p:sp>
        <p:sp>
          <p:nvSpPr>
            <p:cNvPr id="15919" name="Rectangle 29"/>
            <p:cNvSpPr>
              <a:spLocks noChangeArrowheads="1"/>
            </p:cNvSpPr>
            <p:nvPr/>
          </p:nvSpPr>
          <p:spPr bwMode="auto">
            <a:xfrm>
              <a:off x="1701" y="3214"/>
              <a:ext cx="8" cy="429"/>
            </a:xfrm>
            <a:prstGeom prst="rect">
              <a:avLst/>
            </a:prstGeom>
            <a:solidFill>
              <a:srgbClr val="4D4D4D"/>
            </a:solidFill>
            <a:ln w="9525">
              <a:noFill/>
              <a:miter lim="800000"/>
              <a:headEnd/>
              <a:tailEnd/>
            </a:ln>
          </p:spPr>
          <p:txBody>
            <a:bodyPr/>
            <a:lstStyle/>
            <a:p>
              <a:endParaRPr lang="nl-NL"/>
            </a:p>
          </p:txBody>
        </p:sp>
        <p:sp>
          <p:nvSpPr>
            <p:cNvPr id="15920" name="Rectangle 30"/>
            <p:cNvSpPr>
              <a:spLocks noChangeArrowheads="1"/>
            </p:cNvSpPr>
            <p:nvPr/>
          </p:nvSpPr>
          <p:spPr bwMode="auto">
            <a:xfrm>
              <a:off x="1709" y="3214"/>
              <a:ext cx="9" cy="429"/>
            </a:xfrm>
            <a:prstGeom prst="rect">
              <a:avLst/>
            </a:prstGeom>
            <a:solidFill>
              <a:srgbClr val="515151"/>
            </a:solidFill>
            <a:ln w="9525">
              <a:noFill/>
              <a:miter lim="800000"/>
              <a:headEnd/>
              <a:tailEnd/>
            </a:ln>
          </p:spPr>
          <p:txBody>
            <a:bodyPr/>
            <a:lstStyle/>
            <a:p>
              <a:endParaRPr lang="nl-NL"/>
            </a:p>
          </p:txBody>
        </p:sp>
        <p:sp>
          <p:nvSpPr>
            <p:cNvPr id="15921" name="Rectangle 31"/>
            <p:cNvSpPr>
              <a:spLocks noChangeArrowheads="1"/>
            </p:cNvSpPr>
            <p:nvPr/>
          </p:nvSpPr>
          <p:spPr bwMode="auto">
            <a:xfrm>
              <a:off x="1718" y="3214"/>
              <a:ext cx="8" cy="429"/>
            </a:xfrm>
            <a:prstGeom prst="rect">
              <a:avLst/>
            </a:prstGeom>
            <a:solidFill>
              <a:srgbClr val="545454"/>
            </a:solidFill>
            <a:ln w="9525">
              <a:noFill/>
              <a:miter lim="800000"/>
              <a:headEnd/>
              <a:tailEnd/>
            </a:ln>
          </p:spPr>
          <p:txBody>
            <a:bodyPr/>
            <a:lstStyle/>
            <a:p>
              <a:endParaRPr lang="nl-NL"/>
            </a:p>
          </p:txBody>
        </p:sp>
        <p:sp>
          <p:nvSpPr>
            <p:cNvPr id="15922" name="Rectangle 32"/>
            <p:cNvSpPr>
              <a:spLocks noChangeArrowheads="1"/>
            </p:cNvSpPr>
            <p:nvPr/>
          </p:nvSpPr>
          <p:spPr bwMode="auto">
            <a:xfrm>
              <a:off x="1726" y="3214"/>
              <a:ext cx="8" cy="429"/>
            </a:xfrm>
            <a:prstGeom prst="rect">
              <a:avLst/>
            </a:prstGeom>
            <a:solidFill>
              <a:srgbClr val="565656"/>
            </a:solidFill>
            <a:ln w="9525">
              <a:noFill/>
              <a:miter lim="800000"/>
              <a:headEnd/>
              <a:tailEnd/>
            </a:ln>
          </p:spPr>
          <p:txBody>
            <a:bodyPr/>
            <a:lstStyle/>
            <a:p>
              <a:endParaRPr lang="nl-NL"/>
            </a:p>
          </p:txBody>
        </p:sp>
        <p:sp>
          <p:nvSpPr>
            <p:cNvPr id="15923" name="Rectangle 33"/>
            <p:cNvSpPr>
              <a:spLocks noChangeArrowheads="1"/>
            </p:cNvSpPr>
            <p:nvPr/>
          </p:nvSpPr>
          <p:spPr bwMode="auto">
            <a:xfrm>
              <a:off x="1734" y="3214"/>
              <a:ext cx="9" cy="429"/>
            </a:xfrm>
            <a:prstGeom prst="rect">
              <a:avLst/>
            </a:prstGeom>
            <a:solidFill>
              <a:srgbClr val="5A5A5A"/>
            </a:solidFill>
            <a:ln w="9525">
              <a:noFill/>
              <a:miter lim="800000"/>
              <a:headEnd/>
              <a:tailEnd/>
            </a:ln>
          </p:spPr>
          <p:txBody>
            <a:bodyPr/>
            <a:lstStyle/>
            <a:p>
              <a:endParaRPr lang="nl-NL"/>
            </a:p>
          </p:txBody>
        </p:sp>
        <p:sp>
          <p:nvSpPr>
            <p:cNvPr id="15924" name="Rectangle 34"/>
            <p:cNvSpPr>
              <a:spLocks noChangeArrowheads="1"/>
            </p:cNvSpPr>
            <p:nvPr/>
          </p:nvSpPr>
          <p:spPr bwMode="auto">
            <a:xfrm>
              <a:off x="1743" y="3214"/>
              <a:ext cx="8" cy="429"/>
            </a:xfrm>
            <a:prstGeom prst="rect">
              <a:avLst/>
            </a:prstGeom>
            <a:solidFill>
              <a:srgbClr val="5C5C5C"/>
            </a:solidFill>
            <a:ln w="9525">
              <a:noFill/>
              <a:miter lim="800000"/>
              <a:headEnd/>
              <a:tailEnd/>
            </a:ln>
          </p:spPr>
          <p:txBody>
            <a:bodyPr/>
            <a:lstStyle/>
            <a:p>
              <a:endParaRPr lang="nl-NL"/>
            </a:p>
          </p:txBody>
        </p:sp>
        <p:sp>
          <p:nvSpPr>
            <p:cNvPr id="15925" name="Rectangle 35"/>
            <p:cNvSpPr>
              <a:spLocks noChangeArrowheads="1"/>
            </p:cNvSpPr>
            <p:nvPr/>
          </p:nvSpPr>
          <p:spPr bwMode="auto">
            <a:xfrm>
              <a:off x="1751" y="3214"/>
              <a:ext cx="9" cy="429"/>
            </a:xfrm>
            <a:prstGeom prst="rect">
              <a:avLst/>
            </a:prstGeom>
            <a:solidFill>
              <a:srgbClr val="5F5F5F"/>
            </a:solidFill>
            <a:ln w="9525">
              <a:noFill/>
              <a:miter lim="800000"/>
              <a:headEnd/>
              <a:tailEnd/>
            </a:ln>
          </p:spPr>
          <p:txBody>
            <a:bodyPr/>
            <a:lstStyle/>
            <a:p>
              <a:endParaRPr lang="nl-NL"/>
            </a:p>
          </p:txBody>
        </p:sp>
        <p:sp>
          <p:nvSpPr>
            <p:cNvPr id="15926" name="Rectangle 36"/>
            <p:cNvSpPr>
              <a:spLocks noChangeArrowheads="1"/>
            </p:cNvSpPr>
            <p:nvPr/>
          </p:nvSpPr>
          <p:spPr bwMode="auto">
            <a:xfrm>
              <a:off x="1760" y="3214"/>
              <a:ext cx="8" cy="429"/>
            </a:xfrm>
            <a:prstGeom prst="rect">
              <a:avLst/>
            </a:prstGeom>
            <a:solidFill>
              <a:srgbClr val="626262"/>
            </a:solidFill>
            <a:ln w="9525">
              <a:noFill/>
              <a:miter lim="800000"/>
              <a:headEnd/>
              <a:tailEnd/>
            </a:ln>
          </p:spPr>
          <p:txBody>
            <a:bodyPr/>
            <a:lstStyle/>
            <a:p>
              <a:endParaRPr lang="nl-NL"/>
            </a:p>
          </p:txBody>
        </p:sp>
        <p:sp>
          <p:nvSpPr>
            <p:cNvPr id="15927" name="Rectangle 37"/>
            <p:cNvSpPr>
              <a:spLocks noChangeArrowheads="1"/>
            </p:cNvSpPr>
            <p:nvPr/>
          </p:nvSpPr>
          <p:spPr bwMode="auto">
            <a:xfrm>
              <a:off x="1768" y="3214"/>
              <a:ext cx="9" cy="429"/>
            </a:xfrm>
            <a:prstGeom prst="rect">
              <a:avLst/>
            </a:prstGeom>
            <a:solidFill>
              <a:srgbClr val="646464"/>
            </a:solidFill>
            <a:ln w="9525">
              <a:noFill/>
              <a:miter lim="800000"/>
              <a:headEnd/>
              <a:tailEnd/>
            </a:ln>
          </p:spPr>
          <p:txBody>
            <a:bodyPr/>
            <a:lstStyle/>
            <a:p>
              <a:endParaRPr lang="nl-NL"/>
            </a:p>
          </p:txBody>
        </p:sp>
        <p:sp>
          <p:nvSpPr>
            <p:cNvPr id="15928" name="Rectangle 38"/>
            <p:cNvSpPr>
              <a:spLocks noChangeArrowheads="1"/>
            </p:cNvSpPr>
            <p:nvPr/>
          </p:nvSpPr>
          <p:spPr bwMode="auto">
            <a:xfrm>
              <a:off x="1777" y="3214"/>
              <a:ext cx="8" cy="429"/>
            </a:xfrm>
            <a:prstGeom prst="rect">
              <a:avLst/>
            </a:prstGeom>
            <a:solidFill>
              <a:srgbClr val="676767"/>
            </a:solidFill>
            <a:ln w="9525">
              <a:noFill/>
              <a:miter lim="800000"/>
              <a:headEnd/>
              <a:tailEnd/>
            </a:ln>
          </p:spPr>
          <p:txBody>
            <a:bodyPr/>
            <a:lstStyle/>
            <a:p>
              <a:endParaRPr lang="nl-NL"/>
            </a:p>
          </p:txBody>
        </p:sp>
        <p:sp>
          <p:nvSpPr>
            <p:cNvPr id="15929" name="Rectangle 39"/>
            <p:cNvSpPr>
              <a:spLocks noChangeArrowheads="1"/>
            </p:cNvSpPr>
            <p:nvPr/>
          </p:nvSpPr>
          <p:spPr bwMode="auto">
            <a:xfrm>
              <a:off x="1785" y="3214"/>
              <a:ext cx="8" cy="429"/>
            </a:xfrm>
            <a:prstGeom prst="rect">
              <a:avLst/>
            </a:prstGeom>
            <a:solidFill>
              <a:srgbClr val="696969"/>
            </a:solidFill>
            <a:ln w="9525">
              <a:noFill/>
              <a:miter lim="800000"/>
              <a:headEnd/>
              <a:tailEnd/>
            </a:ln>
          </p:spPr>
          <p:txBody>
            <a:bodyPr/>
            <a:lstStyle/>
            <a:p>
              <a:endParaRPr lang="nl-NL"/>
            </a:p>
          </p:txBody>
        </p:sp>
        <p:sp>
          <p:nvSpPr>
            <p:cNvPr id="15930" name="Rectangle 40"/>
            <p:cNvSpPr>
              <a:spLocks noChangeArrowheads="1"/>
            </p:cNvSpPr>
            <p:nvPr/>
          </p:nvSpPr>
          <p:spPr bwMode="auto">
            <a:xfrm>
              <a:off x="1793" y="3214"/>
              <a:ext cx="9" cy="429"/>
            </a:xfrm>
            <a:prstGeom prst="rect">
              <a:avLst/>
            </a:prstGeom>
            <a:solidFill>
              <a:srgbClr val="6C6C6C"/>
            </a:solidFill>
            <a:ln w="9525">
              <a:noFill/>
              <a:miter lim="800000"/>
              <a:headEnd/>
              <a:tailEnd/>
            </a:ln>
          </p:spPr>
          <p:txBody>
            <a:bodyPr/>
            <a:lstStyle/>
            <a:p>
              <a:endParaRPr lang="nl-NL"/>
            </a:p>
          </p:txBody>
        </p:sp>
        <p:sp>
          <p:nvSpPr>
            <p:cNvPr id="15931" name="Rectangle 41"/>
            <p:cNvSpPr>
              <a:spLocks noChangeArrowheads="1"/>
            </p:cNvSpPr>
            <p:nvPr/>
          </p:nvSpPr>
          <p:spPr bwMode="auto">
            <a:xfrm>
              <a:off x="1802" y="3214"/>
              <a:ext cx="8" cy="429"/>
            </a:xfrm>
            <a:prstGeom prst="rect">
              <a:avLst/>
            </a:prstGeom>
            <a:solidFill>
              <a:srgbClr val="6E6E6E"/>
            </a:solidFill>
            <a:ln w="9525">
              <a:noFill/>
              <a:miter lim="800000"/>
              <a:headEnd/>
              <a:tailEnd/>
            </a:ln>
          </p:spPr>
          <p:txBody>
            <a:bodyPr/>
            <a:lstStyle/>
            <a:p>
              <a:endParaRPr lang="nl-NL"/>
            </a:p>
          </p:txBody>
        </p:sp>
        <p:sp>
          <p:nvSpPr>
            <p:cNvPr id="15932" name="Rectangle 42"/>
            <p:cNvSpPr>
              <a:spLocks noChangeArrowheads="1"/>
            </p:cNvSpPr>
            <p:nvPr/>
          </p:nvSpPr>
          <p:spPr bwMode="auto">
            <a:xfrm>
              <a:off x="1810" y="3214"/>
              <a:ext cx="9" cy="429"/>
            </a:xfrm>
            <a:prstGeom prst="rect">
              <a:avLst/>
            </a:prstGeom>
            <a:solidFill>
              <a:srgbClr val="707070"/>
            </a:solidFill>
            <a:ln w="9525">
              <a:noFill/>
              <a:miter lim="800000"/>
              <a:headEnd/>
              <a:tailEnd/>
            </a:ln>
          </p:spPr>
          <p:txBody>
            <a:bodyPr/>
            <a:lstStyle/>
            <a:p>
              <a:endParaRPr lang="nl-NL"/>
            </a:p>
          </p:txBody>
        </p:sp>
        <p:sp>
          <p:nvSpPr>
            <p:cNvPr id="15933" name="Rectangle 43"/>
            <p:cNvSpPr>
              <a:spLocks noChangeArrowheads="1"/>
            </p:cNvSpPr>
            <p:nvPr/>
          </p:nvSpPr>
          <p:spPr bwMode="auto">
            <a:xfrm>
              <a:off x="1819" y="3214"/>
              <a:ext cx="8" cy="429"/>
            </a:xfrm>
            <a:prstGeom prst="rect">
              <a:avLst/>
            </a:prstGeom>
            <a:solidFill>
              <a:srgbClr val="727272"/>
            </a:solidFill>
            <a:ln w="9525">
              <a:noFill/>
              <a:miter lim="800000"/>
              <a:headEnd/>
              <a:tailEnd/>
            </a:ln>
          </p:spPr>
          <p:txBody>
            <a:bodyPr/>
            <a:lstStyle/>
            <a:p>
              <a:endParaRPr lang="nl-NL"/>
            </a:p>
          </p:txBody>
        </p:sp>
        <p:sp>
          <p:nvSpPr>
            <p:cNvPr id="15934" name="Rectangle 44"/>
            <p:cNvSpPr>
              <a:spLocks noChangeArrowheads="1"/>
            </p:cNvSpPr>
            <p:nvPr/>
          </p:nvSpPr>
          <p:spPr bwMode="auto">
            <a:xfrm>
              <a:off x="1827" y="3214"/>
              <a:ext cx="9" cy="429"/>
            </a:xfrm>
            <a:prstGeom prst="rect">
              <a:avLst/>
            </a:prstGeom>
            <a:solidFill>
              <a:srgbClr val="737373"/>
            </a:solidFill>
            <a:ln w="9525">
              <a:noFill/>
              <a:miter lim="800000"/>
              <a:headEnd/>
              <a:tailEnd/>
            </a:ln>
          </p:spPr>
          <p:txBody>
            <a:bodyPr/>
            <a:lstStyle/>
            <a:p>
              <a:endParaRPr lang="nl-NL"/>
            </a:p>
          </p:txBody>
        </p:sp>
        <p:sp>
          <p:nvSpPr>
            <p:cNvPr id="15935" name="Rectangle 45"/>
            <p:cNvSpPr>
              <a:spLocks noChangeArrowheads="1"/>
            </p:cNvSpPr>
            <p:nvPr/>
          </p:nvSpPr>
          <p:spPr bwMode="auto">
            <a:xfrm>
              <a:off x="1836" y="3214"/>
              <a:ext cx="8" cy="429"/>
            </a:xfrm>
            <a:prstGeom prst="rect">
              <a:avLst/>
            </a:prstGeom>
            <a:solidFill>
              <a:srgbClr val="757575"/>
            </a:solidFill>
            <a:ln w="9525">
              <a:noFill/>
              <a:miter lim="800000"/>
              <a:headEnd/>
              <a:tailEnd/>
            </a:ln>
          </p:spPr>
          <p:txBody>
            <a:bodyPr/>
            <a:lstStyle/>
            <a:p>
              <a:endParaRPr lang="nl-NL"/>
            </a:p>
          </p:txBody>
        </p:sp>
        <p:sp>
          <p:nvSpPr>
            <p:cNvPr id="15936" name="Rectangle 46"/>
            <p:cNvSpPr>
              <a:spLocks noChangeArrowheads="1"/>
            </p:cNvSpPr>
            <p:nvPr/>
          </p:nvSpPr>
          <p:spPr bwMode="auto">
            <a:xfrm>
              <a:off x="1844" y="3214"/>
              <a:ext cx="8" cy="429"/>
            </a:xfrm>
            <a:prstGeom prst="rect">
              <a:avLst/>
            </a:prstGeom>
            <a:solidFill>
              <a:srgbClr val="767676"/>
            </a:solidFill>
            <a:ln w="9525">
              <a:noFill/>
              <a:miter lim="800000"/>
              <a:headEnd/>
              <a:tailEnd/>
            </a:ln>
          </p:spPr>
          <p:txBody>
            <a:bodyPr/>
            <a:lstStyle/>
            <a:p>
              <a:endParaRPr lang="nl-NL"/>
            </a:p>
          </p:txBody>
        </p:sp>
        <p:sp>
          <p:nvSpPr>
            <p:cNvPr id="15937" name="Rectangle 47"/>
            <p:cNvSpPr>
              <a:spLocks noChangeArrowheads="1"/>
            </p:cNvSpPr>
            <p:nvPr/>
          </p:nvSpPr>
          <p:spPr bwMode="auto">
            <a:xfrm>
              <a:off x="1852" y="3214"/>
              <a:ext cx="9" cy="429"/>
            </a:xfrm>
            <a:prstGeom prst="rect">
              <a:avLst/>
            </a:prstGeom>
            <a:solidFill>
              <a:srgbClr val="787878"/>
            </a:solidFill>
            <a:ln w="9525">
              <a:noFill/>
              <a:miter lim="800000"/>
              <a:headEnd/>
              <a:tailEnd/>
            </a:ln>
          </p:spPr>
          <p:txBody>
            <a:bodyPr/>
            <a:lstStyle/>
            <a:p>
              <a:endParaRPr lang="nl-NL"/>
            </a:p>
          </p:txBody>
        </p:sp>
        <p:sp>
          <p:nvSpPr>
            <p:cNvPr id="15938" name="Rectangle 48"/>
            <p:cNvSpPr>
              <a:spLocks noChangeArrowheads="1"/>
            </p:cNvSpPr>
            <p:nvPr/>
          </p:nvSpPr>
          <p:spPr bwMode="auto">
            <a:xfrm>
              <a:off x="1861" y="3214"/>
              <a:ext cx="8" cy="429"/>
            </a:xfrm>
            <a:prstGeom prst="rect">
              <a:avLst/>
            </a:prstGeom>
            <a:solidFill>
              <a:srgbClr val="797979"/>
            </a:solidFill>
            <a:ln w="9525">
              <a:noFill/>
              <a:miter lim="800000"/>
              <a:headEnd/>
              <a:tailEnd/>
            </a:ln>
          </p:spPr>
          <p:txBody>
            <a:bodyPr/>
            <a:lstStyle/>
            <a:p>
              <a:endParaRPr lang="nl-NL"/>
            </a:p>
          </p:txBody>
        </p:sp>
        <p:sp>
          <p:nvSpPr>
            <p:cNvPr id="15939" name="Rectangle 49"/>
            <p:cNvSpPr>
              <a:spLocks noChangeArrowheads="1"/>
            </p:cNvSpPr>
            <p:nvPr/>
          </p:nvSpPr>
          <p:spPr bwMode="auto">
            <a:xfrm>
              <a:off x="1869" y="3214"/>
              <a:ext cx="9" cy="429"/>
            </a:xfrm>
            <a:prstGeom prst="rect">
              <a:avLst/>
            </a:prstGeom>
            <a:solidFill>
              <a:srgbClr val="7A7A7A"/>
            </a:solidFill>
            <a:ln w="9525">
              <a:noFill/>
              <a:miter lim="800000"/>
              <a:headEnd/>
              <a:tailEnd/>
            </a:ln>
          </p:spPr>
          <p:txBody>
            <a:bodyPr/>
            <a:lstStyle/>
            <a:p>
              <a:endParaRPr lang="nl-NL"/>
            </a:p>
          </p:txBody>
        </p:sp>
        <p:sp>
          <p:nvSpPr>
            <p:cNvPr id="15940" name="Rectangle 50"/>
            <p:cNvSpPr>
              <a:spLocks noChangeArrowheads="1"/>
            </p:cNvSpPr>
            <p:nvPr/>
          </p:nvSpPr>
          <p:spPr bwMode="auto">
            <a:xfrm>
              <a:off x="1878" y="3214"/>
              <a:ext cx="8" cy="429"/>
            </a:xfrm>
            <a:prstGeom prst="rect">
              <a:avLst/>
            </a:prstGeom>
            <a:solidFill>
              <a:srgbClr val="7B7B7B"/>
            </a:solidFill>
            <a:ln w="9525">
              <a:noFill/>
              <a:miter lim="800000"/>
              <a:headEnd/>
              <a:tailEnd/>
            </a:ln>
          </p:spPr>
          <p:txBody>
            <a:bodyPr/>
            <a:lstStyle/>
            <a:p>
              <a:endParaRPr lang="nl-NL"/>
            </a:p>
          </p:txBody>
        </p:sp>
        <p:sp>
          <p:nvSpPr>
            <p:cNvPr id="15941" name="Rectangle 51"/>
            <p:cNvSpPr>
              <a:spLocks noChangeArrowheads="1"/>
            </p:cNvSpPr>
            <p:nvPr/>
          </p:nvSpPr>
          <p:spPr bwMode="auto">
            <a:xfrm>
              <a:off x="1886" y="3214"/>
              <a:ext cx="9" cy="429"/>
            </a:xfrm>
            <a:prstGeom prst="rect">
              <a:avLst/>
            </a:prstGeom>
            <a:solidFill>
              <a:srgbClr val="7C7C7C"/>
            </a:solidFill>
            <a:ln w="9525">
              <a:noFill/>
              <a:miter lim="800000"/>
              <a:headEnd/>
              <a:tailEnd/>
            </a:ln>
          </p:spPr>
          <p:txBody>
            <a:bodyPr/>
            <a:lstStyle/>
            <a:p>
              <a:endParaRPr lang="nl-NL"/>
            </a:p>
          </p:txBody>
        </p:sp>
        <p:sp>
          <p:nvSpPr>
            <p:cNvPr id="15942" name="Rectangle 52"/>
            <p:cNvSpPr>
              <a:spLocks noChangeArrowheads="1"/>
            </p:cNvSpPr>
            <p:nvPr/>
          </p:nvSpPr>
          <p:spPr bwMode="auto">
            <a:xfrm>
              <a:off x="1895" y="3214"/>
              <a:ext cx="8" cy="429"/>
            </a:xfrm>
            <a:prstGeom prst="rect">
              <a:avLst/>
            </a:prstGeom>
            <a:solidFill>
              <a:srgbClr val="7C7C7C"/>
            </a:solidFill>
            <a:ln w="9525">
              <a:noFill/>
              <a:miter lim="800000"/>
              <a:headEnd/>
              <a:tailEnd/>
            </a:ln>
          </p:spPr>
          <p:txBody>
            <a:bodyPr/>
            <a:lstStyle/>
            <a:p>
              <a:endParaRPr lang="nl-NL"/>
            </a:p>
          </p:txBody>
        </p:sp>
        <p:sp>
          <p:nvSpPr>
            <p:cNvPr id="15943" name="Rectangle 53"/>
            <p:cNvSpPr>
              <a:spLocks noChangeArrowheads="1"/>
            </p:cNvSpPr>
            <p:nvPr/>
          </p:nvSpPr>
          <p:spPr bwMode="auto">
            <a:xfrm>
              <a:off x="1903" y="3214"/>
              <a:ext cx="8" cy="429"/>
            </a:xfrm>
            <a:prstGeom prst="rect">
              <a:avLst/>
            </a:prstGeom>
            <a:solidFill>
              <a:srgbClr val="7D7D7D"/>
            </a:solidFill>
            <a:ln w="9525">
              <a:noFill/>
              <a:miter lim="800000"/>
              <a:headEnd/>
              <a:tailEnd/>
            </a:ln>
          </p:spPr>
          <p:txBody>
            <a:bodyPr/>
            <a:lstStyle/>
            <a:p>
              <a:endParaRPr lang="nl-NL"/>
            </a:p>
          </p:txBody>
        </p:sp>
        <p:sp>
          <p:nvSpPr>
            <p:cNvPr id="15944" name="Rectangle 54"/>
            <p:cNvSpPr>
              <a:spLocks noChangeArrowheads="1"/>
            </p:cNvSpPr>
            <p:nvPr/>
          </p:nvSpPr>
          <p:spPr bwMode="auto">
            <a:xfrm>
              <a:off x="1911" y="3214"/>
              <a:ext cx="9" cy="429"/>
            </a:xfrm>
            <a:prstGeom prst="rect">
              <a:avLst/>
            </a:prstGeom>
            <a:solidFill>
              <a:srgbClr val="7E7E7E"/>
            </a:solidFill>
            <a:ln w="9525">
              <a:noFill/>
              <a:miter lim="800000"/>
              <a:headEnd/>
              <a:tailEnd/>
            </a:ln>
          </p:spPr>
          <p:txBody>
            <a:bodyPr/>
            <a:lstStyle/>
            <a:p>
              <a:endParaRPr lang="nl-NL"/>
            </a:p>
          </p:txBody>
        </p:sp>
        <p:sp>
          <p:nvSpPr>
            <p:cNvPr id="15945" name="Rectangle 55"/>
            <p:cNvSpPr>
              <a:spLocks noChangeArrowheads="1"/>
            </p:cNvSpPr>
            <p:nvPr/>
          </p:nvSpPr>
          <p:spPr bwMode="auto">
            <a:xfrm>
              <a:off x="1920" y="3214"/>
              <a:ext cx="8" cy="429"/>
            </a:xfrm>
            <a:prstGeom prst="rect">
              <a:avLst/>
            </a:prstGeom>
            <a:solidFill>
              <a:srgbClr val="7E7E7E"/>
            </a:solidFill>
            <a:ln w="9525">
              <a:noFill/>
              <a:miter lim="800000"/>
              <a:headEnd/>
              <a:tailEnd/>
            </a:ln>
          </p:spPr>
          <p:txBody>
            <a:bodyPr/>
            <a:lstStyle/>
            <a:p>
              <a:endParaRPr lang="nl-NL"/>
            </a:p>
          </p:txBody>
        </p:sp>
        <p:sp>
          <p:nvSpPr>
            <p:cNvPr id="15946" name="Rectangle 56"/>
            <p:cNvSpPr>
              <a:spLocks noChangeArrowheads="1"/>
            </p:cNvSpPr>
            <p:nvPr/>
          </p:nvSpPr>
          <p:spPr bwMode="auto">
            <a:xfrm>
              <a:off x="1928" y="3214"/>
              <a:ext cx="9" cy="429"/>
            </a:xfrm>
            <a:prstGeom prst="rect">
              <a:avLst/>
            </a:prstGeom>
            <a:solidFill>
              <a:srgbClr val="7F7F7F"/>
            </a:solidFill>
            <a:ln w="9525">
              <a:noFill/>
              <a:miter lim="800000"/>
              <a:headEnd/>
              <a:tailEnd/>
            </a:ln>
          </p:spPr>
          <p:txBody>
            <a:bodyPr/>
            <a:lstStyle/>
            <a:p>
              <a:endParaRPr lang="nl-NL"/>
            </a:p>
          </p:txBody>
        </p:sp>
        <p:sp>
          <p:nvSpPr>
            <p:cNvPr id="15947" name="Rectangle 57"/>
            <p:cNvSpPr>
              <a:spLocks noChangeArrowheads="1"/>
            </p:cNvSpPr>
            <p:nvPr/>
          </p:nvSpPr>
          <p:spPr bwMode="auto">
            <a:xfrm>
              <a:off x="1937" y="3214"/>
              <a:ext cx="8" cy="429"/>
            </a:xfrm>
            <a:prstGeom prst="rect">
              <a:avLst/>
            </a:prstGeom>
            <a:solidFill>
              <a:srgbClr val="7F7F7F"/>
            </a:solidFill>
            <a:ln w="9525">
              <a:noFill/>
              <a:miter lim="800000"/>
              <a:headEnd/>
              <a:tailEnd/>
            </a:ln>
          </p:spPr>
          <p:txBody>
            <a:bodyPr/>
            <a:lstStyle/>
            <a:p>
              <a:endParaRPr lang="nl-NL"/>
            </a:p>
          </p:txBody>
        </p:sp>
        <p:sp>
          <p:nvSpPr>
            <p:cNvPr id="15948" name="Rectangle 58"/>
            <p:cNvSpPr>
              <a:spLocks noChangeArrowheads="1"/>
            </p:cNvSpPr>
            <p:nvPr/>
          </p:nvSpPr>
          <p:spPr bwMode="auto">
            <a:xfrm>
              <a:off x="1945" y="3214"/>
              <a:ext cx="8" cy="429"/>
            </a:xfrm>
            <a:prstGeom prst="rect">
              <a:avLst/>
            </a:prstGeom>
            <a:solidFill>
              <a:srgbClr val="808080"/>
            </a:solidFill>
            <a:ln w="9525">
              <a:noFill/>
              <a:miter lim="800000"/>
              <a:headEnd/>
              <a:tailEnd/>
            </a:ln>
          </p:spPr>
          <p:txBody>
            <a:bodyPr/>
            <a:lstStyle/>
            <a:p>
              <a:endParaRPr lang="nl-NL"/>
            </a:p>
          </p:txBody>
        </p:sp>
        <p:sp>
          <p:nvSpPr>
            <p:cNvPr id="15949" name="Rectangle 59"/>
            <p:cNvSpPr>
              <a:spLocks noChangeArrowheads="1"/>
            </p:cNvSpPr>
            <p:nvPr/>
          </p:nvSpPr>
          <p:spPr bwMode="auto">
            <a:xfrm>
              <a:off x="1953" y="3214"/>
              <a:ext cx="9" cy="429"/>
            </a:xfrm>
            <a:prstGeom prst="rect">
              <a:avLst/>
            </a:prstGeom>
            <a:solidFill>
              <a:srgbClr val="808080"/>
            </a:solidFill>
            <a:ln w="9525">
              <a:noFill/>
              <a:miter lim="800000"/>
              <a:headEnd/>
              <a:tailEnd/>
            </a:ln>
          </p:spPr>
          <p:txBody>
            <a:bodyPr/>
            <a:lstStyle/>
            <a:p>
              <a:endParaRPr lang="nl-NL"/>
            </a:p>
          </p:txBody>
        </p:sp>
        <p:sp>
          <p:nvSpPr>
            <p:cNvPr id="15950" name="Rectangle 60"/>
            <p:cNvSpPr>
              <a:spLocks noChangeArrowheads="1"/>
            </p:cNvSpPr>
            <p:nvPr/>
          </p:nvSpPr>
          <p:spPr bwMode="auto">
            <a:xfrm>
              <a:off x="1962" y="3214"/>
              <a:ext cx="8" cy="429"/>
            </a:xfrm>
            <a:prstGeom prst="rect">
              <a:avLst/>
            </a:prstGeom>
            <a:solidFill>
              <a:srgbClr val="7F7F7F"/>
            </a:solidFill>
            <a:ln w="9525">
              <a:noFill/>
              <a:miter lim="800000"/>
              <a:headEnd/>
              <a:tailEnd/>
            </a:ln>
          </p:spPr>
          <p:txBody>
            <a:bodyPr/>
            <a:lstStyle/>
            <a:p>
              <a:endParaRPr lang="nl-NL"/>
            </a:p>
          </p:txBody>
        </p:sp>
        <p:sp>
          <p:nvSpPr>
            <p:cNvPr id="15951" name="Rectangle 61"/>
            <p:cNvSpPr>
              <a:spLocks noChangeArrowheads="1"/>
            </p:cNvSpPr>
            <p:nvPr/>
          </p:nvSpPr>
          <p:spPr bwMode="auto">
            <a:xfrm>
              <a:off x="1970" y="3214"/>
              <a:ext cx="9" cy="429"/>
            </a:xfrm>
            <a:prstGeom prst="rect">
              <a:avLst/>
            </a:prstGeom>
            <a:solidFill>
              <a:srgbClr val="7F7F7F"/>
            </a:solidFill>
            <a:ln w="9525">
              <a:noFill/>
              <a:miter lim="800000"/>
              <a:headEnd/>
              <a:tailEnd/>
            </a:ln>
          </p:spPr>
          <p:txBody>
            <a:bodyPr/>
            <a:lstStyle/>
            <a:p>
              <a:endParaRPr lang="nl-NL"/>
            </a:p>
          </p:txBody>
        </p:sp>
        <p:sp>
          <p:nvSpPr>
            <p:cNvPr id="15952" name="Rectangle 62"/>
            <p:cNvSpPr>
              <a:spLocks noChangeArrowheads="1"/>
            </p:cNvSpPr>
            <p:nvPr/>
          </p:nvSpPr>
          <p:spPr bwMode="auto">
            <a:xfrm>
              <a:off x="1979" y="3214"/>
              <a:ext cx="8" cy="429"/>
            </a:xfrm>
            <a:prstGeom prst="rect">
              <a:avLst/>
            </a:prstGeom>
            <a:solidFill>
              <a:srgbClr val="7E7E7E"/>
            </a:solidFill>
            <a:ln w="9525">
              <a:noFill/>
              <a:miter lim="800000"/>
              <a:headEnd/>
              <a:tailEnd/>
            </a:ln>
          </p:spPr>
          <p:txBody>
            <a:bodyPr/>
            <a:lstStyle/>
            <a:p>
              <a:endParaRPr lang="nl-NL"/>
            </a:p>
          </p:txBody>
        </p:sp>
        <p:sp>
          <p:nvSpPr>
            <p:cNvPr id="15953" name="Rectangle 63"/>
            <p:cNvSpPr>
              <a:spLocks noChangeArrowheads="1"/>
            </p:cNvSpPr>
            <p:nvPr/>
          </p:nvSpPr>
          <p:spPr bwMode="auto">
            <a:xfrm>
              <a:off x="1987" y="3214"/>
              <a:ext cx="9" cy="429"/>
            </a:xfrm>
            <a:prstGeom prst="rect">
              <a:avLst/>
            </a:prstGeom>
            <a:solidFill>
              <a:srgbClr val="7E7E7E"/>
            </a:solidFill>
            <a:ln w="9525">
              <a:noFill/>
              <a:miter lim="800000"/>
              <a:headEnd/>
              <a:tailEnd/>
            </a:ln>
          </p:spPr>
          <p:txBody>
            <a:bodyPr/>
            <a:lstStyle/>
            <a:p>
              <a:endParaRPr lang="nl-NL"/>
            </a:p>
          </p:txBody>
        </p:sp>
        <p:sp>
          <p:nvSpPr>
            <p:cNvPr id="15954" name="Rectangle 64"/>
            <p:cNvSpPr>
              <a:spLocks noChangeArrowheads="1"/>
            </p:cNvSpPr>
            <p:nvPr/>
          </p:nvSpPr>
          <p:spPr bwMode="auto">
            <a:xfrm>
              <a:off x="1996" y="3214"/>
              <a:ext cx="8" cy="429"/>
            </a:xfrm>
            <a:prstGeom prst="rect">
              <a:avLst/>
            </a:prstGeom>
            <a:solidFill>
              <a:srgbClr val="7D7D7D"/>
            </a:solidFill>
            <a:ln w="9525">
              <a:noFill/>
              <a:miter lim="800000"/>
              <a:headEnd/>
              <a:tailEnd/>
            </a:ln>
          </p:spPr>
          <p:txBody>
            <a:bodyPr/>
            <a:lstStyle/>
            <a:p>
              <a:endParaRPr lang="nl-NL"/>
            </a:p>
          </p:txBody>
        </p:sp>
        <p:sp>
          <p:nvSpPr>
            <p:cNvPr id="15955" name="Rectangle 65"/>
            <p:cNvSpPr>
              <a:spLocks noChangeArrowheads="1"/>
            </p:cNvSpPr>
            <p:nvPr/>
          </p:nvSpPr>
          <p:spPr bwMode="auto">
            <a:xfrm>
              <a:off x="2004" y="3214"/>
              <a:ext cx="8" cy="429"/>
            </a:xfrm>
            <a:prstGeom prst="rect">
              <a:avLst/>
            </a:prstGeom>
            <a:solidFill>
              <a:srgbClr val="7C7C7C"/>
            </a:solidFill>
            <a:ln w="9525">
              <a:noFill/>
              <a:miter lim="800000"/>
              <a:headEnd/>
              <a:tailEnd/>
            </a:ln>
          </p:spPr>
          <p:txBody>
            <a:bodyPr/>
            <a:lstStyle/>
            <a:p>
              <a:endParaRPr lang="nl-NL"/>
            </a:p>
          </p:txBody>
        </p:sp>
        <p:sp>
          <p:nvSpPr>
            <p:cNvPr id="15956" name="Rectangle 66"/>
            <p:cNvSpPr>
              <a:spLocks noChangeArrowheads="1"/>
            </p:cNvSpPr>
            <p:nvPr/>
          </p:nvSpPr>
          <p:spPr bwMode="auto">
            <a:xfrm>
              <a:off x="2012" y="3214"/>
              <a:ext cx="9" cy="429"/>
            </a:xfrm>
            <a:prstGeom prst="rect">
              <a:avLst/>
            </a:prstGeom>
            <a:solidFill>
              <a:srgbClr val="7C7C7C"/>
            </a:solidFill>
            <a:ln w="9525">
              <a:noFill/>
              <a:miter lim="800000"/>
              <a:headEnd/>
              <a:tailEnd/>
            </a:ln>
          </p:spPr>
          <p:txBody>
            <a:bodyPr/>
            <a:lstStyle/>
            <a:p>
              <a:endParaRPr lang="nl-NL"/>
            </a:p>
          </p:txBody>
        </p:sp>
        <p:sp>
          <p:nvSpPr>
            <p:cNvPr id="15957" name="Rectangle 67"/>
            <p:cNvSpPr>
              <a:spLocks noChangeArrowheads="1"/>
            </p:cNvSpPr>
            <p:nvPr/>
          </p:nvSpPr>
          <p:spPr bwMode="auto">
            <a:xfrm>
              <a:off x="2021" y="3214"/>
              <a:ext cx="8" cy="429"/>
            </a:xfrm>
            <a:prstGeom prst="rect">
              <a:avLst/>
            </a:prstGeom>
            <a:solidFill>
              <a:srgbClr val="7B7B7B"/>
            </a:solidFill>
            <a:ln w="9525">
              <a:noFill/>
              <a:miter lim="800000"/>
              <a:headEnd/>
              <a:tailEnd/>
            </a:ln>
          </p:spPr>
          <p:txBody>
            <a:bodyPr/>
            <a:lstStyle/>
            <a:p>
              <a:endParaRPr lang="nl-NL"/>
            </a:p>
          </p:txBody>
        </p:sp>
        <p:sp>
          <p:nvSpPr>
            <p:cNvPr id="15958" name="Rectangle 68"/>
            <p:cNvSpPr>
              <a:spLocks noChangeArrowheads="1"/>
            </p:cNvSpPr>
            <p:nvPr/>
          </p:nvSpPr>
          <p:spPr bwMode="auto">
            <a:xfrm>
              <a:off x="2029" y="3214"/>
              <a:ext cx="9" cy="429"/>
            </a:xfrm>
            <a:prstGeom prst="rect">
              <a:avLst/>
            </a:prstGeom>
            <a:solidFill>
              <a:srgbClr val="7A7A7A"/>
            </a:solidFill>
            <a:ln w="9525">
              <a:noFill/>
              <a:miter lim="800000"/>
              <a:headEnd/>
              <a:tailEnd/>
            </a:ln>
          </p:spPr>
          <p:txBody>
            <a:bodyPr/>
            <a:lstStyle/>
            <a:p>
              <a:endParaRPr lang="nl-NL"/>
            </a:p>
          </p:txBody>
        </p:sp>
        <p:sp>
          <p:nvSpPr>
            <p:cNvPr id="15959" name="Rectangle 69"/>
            <p:cNvSpPr>
              <a:spLocks noChangeArrowheads="1"/>
            </p:cNvSpPr>
            <p:nvPr/>
          </p:nvSpPr>
          <p:spPr bwMode="auto">
            <a:xfrm>
              <a:off x="2038" y="3214"/>
              <a:ext cx="8" cy="429"/>
            </a:xfrm>
            <a:prstGeom prst="rect">
              <a:avLst/>
            </a:prstGeom>
            <a:solidFill>
              <a:srgbClr val="797979"/>
            </a:solidFill>
            <a:ln w="9525">
              <a:noFill/>
              <a:miter lim="800000"/>
              <a:headEnd/>
              <a:tailEnd/>
            </a:ln>
          </p:spPr>
          <p:txBody>
            <a:bodyPr/>
            <a:lstStyle/>
            <a:p>
              <a:endParaRPr lang="nl-NL"/>
            </a:p>
          </p:txBody>
        </p:sp>
        <p:sp>
          <p:nvSpPr>
            <p:cNvPr id="15960" name="Rectangle 70"/>
            <p:cNvSpPr>
              <a:spLocks noChangeArrowheads="1"/>
            </p:cNvSpPr>
            <p:nvPr/>
          </p:nvSpPr>
          <p:spPr bwMode="auto">
            <a:xfrm>
              <a:off x="2046" y="3214"/>
              <a:ext cx="9" cy="429"/>
            </a:xfrm>
            <a:prstGeom prst="rect">
              <a:avLst/>
            </a:prstGeom>
            <a:solidFill>
              <a:srgbClr val="787878"/>
            </a:solidFill>
            <a:ln w="9525">
              <a:noFill/>
              <a:miter lim="800000"/>
              <a:headEnd/>
              <a:tailEnd/>
            </a:ln>
          </p:spPr>
          <p:txBody>
            <a:bodyPr/>
            <a:lstStyle/>
            <a:p>
              <a:endParaRPr lang="nl-NL"/>
            </a:p>
          </p:txBody>
        </p:sp>
        <p:sp>
          <p:nvSpPr>
            <p:cNvPr id="15961" name="Rectangle 71"/>
            <p:cNvSpPr>
              <a:spLocks noChangeArrowheads="1"/>
            </p:cNvSpPr>
            <p:nvPr/>
          </p:nvSpPr>
          <p:spPr bwMode="auto">
            <a:xfrm>
              <a:off x="2055" y="3214"/>
              <a:ext cx="8" cy="429"/>
            </a:xfrm>
            <a:prstGeom prst="rect">
              <a:avLst/>
            </a:prstGeom>
            <a:solidFill>
              <a:srgbClr val="767676"/>
            </a:solidFill>
            <a:ln w="9525">
              <a:noFill/>
              <a:miter lim="800000"/>
              <a:headEnd/>
              <a:tailEnd/>
            </a:ln>
          </p:spPr>
          <p:txBody>
            <a:bodyPr/>
            <a:lstStyle/>
            <a:p>
              <a:endParaRPr lang="nl-NL"/>
            </a:p>
          </p:txBody>
        </p:sp>
        <p:sp>
          <p:nvSpPr>
            <p:cNvPr id="15962" name="Rectangle 72"/>
            <p:cNvSpPr>
              <a:spLocks noChangeArrowheads="1"/>
            </p:cNvSpPr>
            <p:nvPr/>
          </p:nvSpPr>
          <p:spPr bwMode="auto">
            <a:xfrm>
              <a:off x="2063" y="3214"/>
              <a:ext cx="8" cy="429"/>
            </a:xfrm>
            <a:prstGeom prst="rect">
              <a:avLst/>
            </a:prstGeom>
            <a:solidFill>
              <a:srgbClr val="757575"/>
            </a:solidFill>
            <a:ln w="9525">
              <a:noFill/>
              <a:miter lim="800000"/>
              <a:headEnd/>
              <a:tailEnd/>
            </a:ln>
          </p:spPr>
          <p:txBody>
            <a:bodyPr/>
            <a:lstStyle/>
            <a:p>
              <a:endParaRPr lang="nl-NL"/>
            </a:p>
          </p:txBody>
        </p:sp>
        <p:sp>
          <p:nvSpPr>
            <p:cNvPr id="15963" name="Rectangle 73"/>
            <p:cNvSpPr>
              <a:spLocks noChangeArrowheads="1"/>
            </p:cNvSpPr>
            <p:nvPr/>
          </p:nvSpPr>
          <p:spPr bwMode="auto">
            <a:xfrm>
              <a:off x="2071" y="3214"/>
              <a:ext cx="9" cy="429"/>
            </a:xfrm>
            <a:prstGeom prst="rect">
              <a:avLst/>
            </a:prstGeom>
            <a:solidFill>
              <a:srgbClr val="737373"/>
            </a:solidFill>
            <a:ln w="9525">
              <a:noFill/>
              <a:miter lim="800000"/>
              <a:headEnd/>
              <a:tailEnd/>
            </a:ln>
          </p:spPr>
          <p:txBody>
            <a:bodyPr/>
            <a:lstStyle/>
            <a:p>
              <a:endParaRPr lang="nl-NL"/>
            </a:p>
          </p:txBody>
        </p:sp>
        <p:sp>
          <p:nvSpPr>
            <p:cNvPr id="15964" name="Rectangle 74"/>
            <p:cNvSpPr>
              <a:spLocks noChangeArrowheads="1"/>
            </p:cNvSpPr>
            <p:nvPr/>
          </p:nvSpPr>
          <p:spPr bwMode="auto">
            <a:xfrm>
              <a:off x="2080" y="3214"/>
              <a:ext cx="8" cy="429"/>
            </a:xfrm>
            <a:prstGeom prst="rect">
              <a:avLst/>
            </a:prstGeom>
            <a:solidFill>
              <a:srgbClr val="727272"/>
            </a:solidFill>
            <a:ln w="9525">
              <a:noFill/>
              <a:miter lim="800000"/>
              <a:headEnd/>
              <a:tailEnd/>
            </a:ln>
          </p:spPr>
          <p:txBody>
            <a:bodyPr/>
            <a:lstStyle/>
            <a:p>
              <a:endParaRPr lang="nl-NL"/>
            </a:p>
          </p:txBody>
        </p:sp>
        <p:sp>
          <p:nvSpPr>
            <p:cNvPr id="15965" name="Rectangle 75"/>
            <p:cNvSpPr>
              <a:spLocks noChangeArrowheads="1"/>
            </p:cNvSpPr>
            <p:nvPr/>
          </p:nvSpPr>
          <p:spPr bwMode="auto">
            <a:xfrm>
              <a:off x="2088" y="3214"/>
              <a:ext cx="9" cy="429"/>
            </a:xfrm>
            <a:prstGeom prst="rect">
              <a:avLst/>
            </a:prstGeom>
            <a:solidFill>
              <a:srgbClr val="6F6F6F"/>
            </a:solidFill>
            <a:ln w="9525">
              <a:noFill/>
              <a:miter lim="800000"/>
              <a:headEnd/>
              <a:tailEnd/>
            </a:ln>
          </p:spPr>
          <p:txBody>
            <a:bodyPr/>
            <a:lstStyle/>
            <a:p>
              <a:endParaRPr lang="nl-NL"/>
            </a:p>
          </p:txBody>
        </p:sp>
        <p:sp>
          <p:nvSpPr>
            <p:cNvPr id="15966" name="Rectangle 76"/>
            <p:cNvSpPr>
              <a:spLocks noChangeArrowheads="1"/>
            </p:cNvSpPr>
            <p:nvPr/>
          </p:nvSpPr>
          <p:spPr bwMode="auto">
            <a:xfrm>
              <a:off x="2097" y="3214"/>
              <a:ext cx="8" cy="429"/>
            </a:xfrm>
            <a:prstGeom prst="rect">
              <a:avLst/>
            </a:prstGeom>
            <a:solidFill>
              <a:srgbClr val="6E6E6E"/>
            </a:solidFill>
            <a:ln w="9525">
              <a:noFill/>
              <a:miter lim="800000"/>
              <a:headEnd/>
              <a:tailEnd/>
            </a:ln>
          </p:spPr>
          <p:txBody>
            <a:bodyPr/>
            <a:lstStyle/>
            <a:p>
              <a:endParaRPr lang="nl-NL"/>
            </a:p>
          </p:txBody>
        </p:sp>
        <p:sp>
          <p:nvSpPr>
            <p:cNvPr id="15967" name="Rectangle 77"/>
            <p:cNvSpPr>
              <a:spLocks noChangeArrowheads="1"/>
            </p:cNvSpPr>
            <p:nvPr/>
          </p:nvSpPr>
          <p:spPr bwMode="auto">
            <a:xfrm>
              <a:off x="2105" y="3214"/>
              <a:ext cx="9" cy="429"/>
            </a:xfrm>
            <a:prstGeom prst="rect">
              <a:avLst/>
            </a:prstGeom>
            <a:solidFill>
              <a:srgbClr val="6C6C6C"/>
            </a:solidFill>
            <a:ln w="9525">
              <a:noFill/>
              <a:miter lim="800000"/>
              <a:headEnd/>
              <a:tailEnd/>
            </a:ln>
          </p:spPr>
          <p:txBody>
            <a:bodyPr/>
            <a:lstStyle/>
            <a:p>
              <a:endParaRPr lang="nl-NL"/>
            </a:p>
          </p:txBody>
        </p:sp>
        <p:sp>
          <p:nvSpPr>
            <p:cNvPr id="15968" name="Rectangle 78"/>
            <p:cNvSpPr>
              <a:spLocks noChangeArrowheads="1"/>
            </p:cNvSpPr>
            <p:nvPr/>
          </p:nvSpPr>
          <p:spPr bwMode="auto">
            <a:xfrm>
              <a:off x="2114" y="3214"/>
              <a:ext cx="8" cy="429"/>
            </a:xfrm>
            <a:prstGeom prst="rect">
              <a:avLst/>
            </a:prstGeom>
            <a:solidFill>
              <a:srgbClr val="696969"/>
            </a:solidFill>
            <a:ln w="9525">
              <a:noFill/>
              <a:miter lim="800000"/>
              <a:headEnd/>
              <a:tailEnd/>
            </a:ln>
          </p:spPr>
          <p:txBody>
            <a:bodyPr/>
            <a:lstStyle/>
            <a:p>
              <a:endParaRPr lang="nl-NL"/>
            </a:p>
          </p:txBody>
        </p:sp>
        <p:sp>
          <p:nvSpPr>
            <p:cNvPr id="15969" name="Rectangle 79"/>
            <p:cNvSpPr>
              <a:spLocks noChangeArrowheads="1"/>
            </p:cNvSpPr>
            <p:nvPr/>
          </p:nvSpPr>
          <p:spPr bwMode="auto">
            <a:xfrm>
              <a:off x="2122" y="3214"/>
              <a:ext cx="8" cy="429"/>
            </a:xfrm>
            <a:prstGeom prst="rect">
              <a:avLst/>
            </a:prstGeom>
            <a:solidFill>
              <a:srgbClr val="676767"/>
            </a:solidFill>
            <a:ln w="9525">
              <a:noFill/>
              <a:miter lim="800000"/>
              <a:headEnd/>
              <a:tailEnd/>
            </a:ln>
          </p:spPr>
          <p:txBody>
            <a:bodyPr/>
            <a:lstStyle/>
            <a:p>
              <a:endParaRPr lang="nl-NL"/>
            </a:p>
          </p:txBody>
        </p:sp>
        <p:sp>
          <p:nvSpPr>
            <p:cNvPr id="15970" name="Rectangle 80"/>
            <p:cNvSpPr>
              <a:spLocks noChangeArrowheads="1"/>
            </p:cNvSpPr>
            <p:nvPr/>
          </p:nvSpPr>
          <p:spPr bwMode="auto">
            <a:xfrm>
              <a:off x="2130" y="3214"/>
              <a:ext cx="9" cy="429"/>
            </a:xfrm>
            <a:prstGeom prst="rect">
              <a:avLst/>
            </a:prstGeom>
            <a:solidFill>
              <a:srgbClr val="646464"/>
            </a:solidFill>
            <a:ln w="9525">
              <a:noFill/>
              <a:miter lim="800000"/>
              <a:headEnd/>
              <a:tailEnd/>
            </a:ln>
          </p:spPr>
          <p:txBody>
            <a:bodyPr/>
            <a:lstStyle/>
            <a:p>
              <a:endParaRPr lang="nl-NL"/>
            </a:p>
          </p:txBody>
        </p:sp>
        <p:sp>
          <p:nvSpPr>
            <p:cNvPr id="15971" name="Rectangle 81"/>
            <p:cNvSpPr>
              <a:spLocks noChangeArrowheads="1"/>
            </p:cNvSpPr>
            <p:nvPr/>
          </p:nvSpPr>
          <p:spPr bwMode="auto">
            <a:xfrm>
              <a:off x="2139" y="3214"/>
              <a:ext cx="8" cy="429"/>
            </a:xfrm>
            <a:prstGeom prst="rect">
              <a:avLst/>
            </a:prstGeom>
            <a:solidFill>
              <a:srgbClr val="626262"/>
            </a:solidFill>
            <a:ln w="9525">
              <a:noFill/>
              <a:miter lim="800000"/>
              <a:headEnd/>
              <a:tailEnd/>
            </a:ln>
          </p:spPr>
          <p:txBody>
            <a:bodyPr/>
            <a:lstStyle/>
            <a:p>
              <a:endParaRPr lang="nl-NL"/>
            </a:p>
          </p:txBody>
        </p:sp>
        <p:sp>
          <p:nvSpPr>
            <p:cNvPr id="15972" name="Rectangle 82"/>
            <p:cNvSpPr>
              <a:spLocks noChangeArrowheads="1"/>
            </p:cNvSpPr>
            <p:nvPr/>
          </p:nvSpPr>
          <p:spPr bwMode="auto">
            <a:xfrm>
              <a:off x="2147" y="3214"/>
              <a:ext cx="9" cy="429"/>
            </a:xfrm>
            <a:prstGeom prst="rect">
              <a:avLst/>
            </a:prstGeom>
            <a:solidFill>
              <a:srgbClr val="5F5F5F"/>
            </a:solidFill>
            <a:ln w="9525">
              <a:noFill/>
              <a:miter lim="800000"/>
              <a:headEnd/>
              <a:tailEnd/>
            </a:ln>
          </p:spPr>
          <p:txBody>
            <a:bodyPr/>
            <a:lstStyle/>
            <a:p>
              <a:endParaRPr lang="nl-NL"/>
            </a:p>
          </p:txBody>
        </p:sp>
        <p:sp>
          <p:nvSpPr>
            <p:cNvPr id="15973" name="Rectangle 83"/>
            <p:cNvSpPr>
              <a:spLocks noChangeArrowheads="1"/>
            </p:cNvSpPr>
            <p:nvPr/>
          </p:nvSpPr>
          <p:spPr bwMode="auto">
            <a:xfrm>
              <a:off x="2156" y="3214"/>
              <a:ext cx="8" cy="429"/>
            </a:xfrm>
            <a:prstGeom prst="rect">
              <a:avLst/>
            </a:prstGeom>
            <a:solidFill>
              <a:srgbClr val="5C5C5C"/>
            </a:solidFill>
            <a:ln w="9525">
              <a:noFill/>
              <a:miter lim="800000"/>
              <a:headEnd/>
              <a:tailEnd/>
            </a:ln>
          </p:spPr>
          <p:txBody>
            <a:bodyPr/>
            <a:lstStyle/>
            <a:p>
              <a:endParaRPr lang="nl-NL"/>
            </a:p>
          </p:txBody>
        </p:sp>
        <p:sp>
          <p:nvSpPr>
            <p:cNvPr id="15974" name="Rectangle 84"/>
            <p:cNvSpPr>
              <a:spLocks noChangeArrowheads="1"/>
            </p:cNvSpPr>
            <p:nvPr/>
          </p:nvSpPr>
          <p:spPr bwMode="auto">
            <a:xfrm>
              <a:off x="2164" y="3214"/>
              <a:ext cx="9" cy="429"/>
            </a:xfrm>
            <a:prstGeom prst="rect">
              <a:avLst/>
            </a:prstGeom>
            <a:solidFill>
              <a:srgbClr val="595959"/>
            </a:solidFill>
            <a:ln w="9525">
              <a:noFill/>
              <a:miter lim="800000"/>
              <a:headEnd/>
              <a:tailEnd/>
            </a:ln>
          </p:spPr>
          <p:txBody>
            <a:bodyPr/>
            <a:lstStyle/>
            <a:p>
              <a:endParaRPr lang="nl-NL"/>
            </a:p>
          </p:txBody>
        </p:sp>
        <p:sp>
          <p:nvSpPr>
            <p:cNvPr id="15975" name="Rectangle 85"/>
            <p:cNvSpPr>
              <a:spLocks noChangeArrowheads="1"/>
            </p:cNvSpPr>
            <p:nvPr/>
          </p:nvSpPr>
          <p:spPr bwMode="auto">
            <a:xfrm>
              <a:off x="2173" y="3214"/>
              <a:ext cx="8" cy="429"/>
            </a:xfrm>
            <a:prstGeom prst="rect">
              <a:avLst/>
            </a:prstGeom>
            <a:solidFill>
              <a:srgbClr val="565656"/>
            </a:solidFill>
            <a:ln w="9525">
              <a:noFill/>
              <a:miter lim="800000"/>
              <a:headEnd/>
              <a:tailEnd/>
            </a:ln>
          </p:spPr>
          <p:txBody>
            <a:bodyPr/>
            <a:lstStyle/>
            <a:p>
              <a:endParaRPr lang="nl-NL"/>
            </a:p>
          </p:txBody>
        </p:sp>
        <p:sp>
          <p:nvSpPr>
            <p:cNvPr id="15976" name="Rectangle 86"/>
            <p:cNvSpPr>
              <a:spLocks noChangeArrowheads="1"/>
            </p:cNvSpPr>
            <p:nvPr/>
          </p:nvSpPr>
          <p:spPr bwMode="auto">
            <a:xfrm>
              <a:off x="2181" y="3214"/>
              <a:ext cx="8" cy="429"/>
            </a:xfrm>
            <a:prstGeom prst="rect">
              <a:avLst/>
            </a:prstGeom>
            <a:solidFill>
              <a:srgbClr val="545454"/>
            </a:solidFill>
            <a:ln w="9525">
              <a:noFill/>
              <a:miter lim="800000"/>
              <a:headEnd/>
              <a:tailEnd/>
            </a:ln>
          </p:spPr>
          <p:txBody>
            <a:bodyPr/>
            <a:lstStyle/>
            <a:p>
              <a:endParaRPr lang="nl-NL"/>
            </a:p>
          </p:txBody>
        </p:sp>
        <p:sp>
          <p:nvSpPr>
            <p:cNvPr id="15977" name="Rectangle 87"/>
            <p:cNvSpPr>
              <a:spLocks noChangeArrowheads="1"/>
            </p:cNvSpPr>
            <p:nvPr/>
          </p:nvSpPr>
          <p:spPr bwMode="auto">
            <a:xfrm>
              <a:off x="2189" y="3214"/>
              <a:ext cx="9" cy="429"/>
            </a:xfrm>
            <a:prstGeom prst="rect">
              <a:avLst/>
            </a:prstGeom>
            <a:solidFill>
              <a:srgbClr val="505050"/>
            </a:solidFill>
            <a:ln w="9525">
              <a:noFill/>
              <a:miter lim="800000"/>
              <a:headEnd/>
              <a:tailEnd/>
            </a:ln>
          </p:spPr>
          <p:txBody>
            <a:bodyPr/>
            <a:lstStyle/>
            <a:p>
              <a:endParaRPr lang="nl-NL"/>
            </a:p>
          </p:txBody>
        </p:sp>
        <p:sp>
          <p:nvSpPr>
            <p:cNvPr id="15978" name="Rectangle 88"/>
            <p:cNvSpPr>
              <a:spLocks noChangeArrowheads="1"/>
            </p:cNvSpPr>
            <p:nvPr/>
          </p:nvSpPr>
          <p:spPr bwMode="auto">
            <a:xfrm>
              <a:off x="2198" y="3214"/>
              <a:ext cx="8" cy="429"/>
            </a:xfrm>
            <a:prstGeom prst="rect">
              <a:avLst/>
            </a:prstGeom>
            <a:solidFill>
              <a:srgbClr val="4D4D4D"/>
            </a:solidFill>
            <a:ln w="9525">
              <a:noFill/>
              <a:miter lim="800000"/>
              <a:headEnd/>
              <a:tailEnd/>
            </a:ln>
          </p:spPr>
          <p:txBody>
            <a:bodyPr/>
            <a:lstStyle/>
            <a:p>
              <a:endParaRPr lang="nl-NL"/>
            </a:p>
          </p:txBody>
        </p:sp>
        <p:sp>
          <p:nvSpPr>
            <p:cNvPr id="15979" name="Rectangle 89"/>
            <p:cNvSpPr>
              <a:spLocks noChangeArrowheads="1"/>
            </p:cNvSpPr>
            <p:nvPr/>
          </p:nvSpPr>
          <p:spPr bwMode="auto">
            <a:xfrm>
              <a:off x="2206" y="3214"/>
              <a:ext cx="9" cy="429"/>
            </a:xfrm>
            <a:prstGeom prst="rect">
              <a:avLst/>
            </a:prstGeom>
            <a:solidFill>
              <a:srgbClr val="4B4B4B"/>
            </a:solidFill>
            <a:ln w="9525">
              <a:noFill/>
              <a:miter lim="800000"/>
              <a:headEnd/>
              <a:tailEnd/>
            </a:ln>
          </p:spPr>
          <p:txBody>
            <a:bodyPr/>
            <a:lstStyle/>
            <a:p>
              <a:endParaRPr lang="nl-NL"/>
            </a:p>
          </p:txBody>
        </p:sp>
        <p:sp>
          <p:nvSpPr>
            <p:cNvPr id="15980" name="Rectangle 90"/>
            <p:cNvSpPr>
              <a:spLocks noChangeArrowheads="1"/>
            </p:cNvSpPr>
            <p:nvPr/>
          </p:nvSpPr>
          <p:spPr bwMode="auto">
            <a:xfrm>
              <a:off x="2215" y="3214"/>
              <a:ext cx="8" cy="429"/>
            </a:xfrm>
            <a:prstGeom prst="rect">
              <a:avLst/>
            </a:prstGeom>
            <a:solidFill>
              <a:srgbClr val="474747"/>
            </a:solidFill>
            <a:ln w="9525">
              <a:noFill/>
              <a:miter lim="800000"/>
              <a:headEnd/>
              <a:tailEnd/>
            </a:ln>
          </p:spPr>
          <p:txBody>
            <a:bodyPr/>
            <a:lstStyle/>
            <a:p>
              <a:endParaRPr lang="nl-NL"/>
            </a:p>
          </p:txBody>
        </p:sp>
        <p:sp>
          <p:nvSpPr>
            <p:cNvPr id="15981" name="Rectangle 91"/>
            <p:cNvSpPr>
              <a:spLocks noChangeArrowheads="1"/>
            </p:cNvSpPr>
            <p:nvPr/>
          </p:nvSpPr>
          <p:spPr bwMode="auto">
            <a:xfrm>
              <a:off x="2223" y="3214"/>
              <a:ext cx="8" cy="429"/>
            </a:xfrm>
            <a:prstGeom prst="rect">
              <a:avLst/>
            </a:prstGeom>
            <a:solidFill>
              <a:srgbClr val="444444"/>
            </a:solidFill>
            <a:ln w="9525">
              <a:noFill/>
              <a:miter lim="800000"/>
              <a:headEnd/>
              <a:tailEnd/>
            </a:ln>
          </p:spPr>
          <p:txBody>
            <a:bodyPr/>
            <a:lstStyle/>
            <a:p>
              <a:endParaRPr lang="nl-NL"/>
            </a:p>
          </p:txBody>
        </p:sp>
        <p:sp>
          <p:nvSpPr>
            <p:cNvPr id="15982" name="Rectangle 92"/>
            <p:cNvSpPr>
              <a:spLocks noChangeArrowheads="1"/>
            </p:cNvSpPr>
            <p:nvPr/>
          </p:nvSpPr>
          <p:spPr bwMode="auto">
            <a:xfrm>
              <a:off x="2231" y="3214"/>
              <a:ext cx="9" cy="429"/>
            </a:xfrm>
            <a:prstGeom prst="rect">
              <a:avLst/>
            </a:prstGeom>
            <a:solidFill>
              <a:srgbClr val="424242"/>
            </a:solidFill>
            <a:ln w="9525">
              <a:noFill/>
              <a:miter lim="800000"/>
              <a:headEnd/>
              <a:tailEnd/>
            </a:ln>
          </p:spPr>
          <p:txBody>
            <a:bodyPr/>
            <a:lstStyle/>
            <a:p>
              <a:endParaRPr lang="nl-NL"/>
            </a:p>
          </p:txBody>
        </p:sp>
        <p:sp>
          <p:nvSpPr>
            <p:cNvPr id="15983" name="Rectangle 93"/>
            <p:cNvSpPr>
              <a:spLocks noChangeArrowheads="1"/>
            </p:cNvSpPr>
            <p:nvPr/>
          </p:nvSpPr>
          <p:spPr bwMode="auto">
            <a:xfrm>
              <a:off x="2240" y="3214"/>
              <a:ext cx="8" cy="429"/>
            </a:xfrm>
            <a:prstGeom prst="rect">
              <a:avLst/>
            </a:prstGeom>
            <a:solidFill>
              <a:srgbClr val="3E3E3E"/>
            </a:solidFill>
            <a:ln w="9525">
              <a:noFill/>
              <a:miter lim="800000"/>
              <a:headEnd/>
              <a:tailEnd/>
            </a:ln>
          </p:spPr>
          <p:txBody>
            <a:bodyPr/>
            <a:lstStyle/>
            <a:p>
              <a:endParaRPr lang="nl-NL"/>
            </a:p>
          </p:txBody>
        </p:sp>
        <p:sp>
          <p:nvSpPr>
            <p:cNvPr id="15984" name="Rectangle 94"/>
            <p:cNvSpPr>
              <a:spLocks noChangeArrowheads="1"/>
            </p:cNvSpPr>
            <p:nvPr/>
          </p:nvSpPr>
          <p:spPr bwMode="auto">
            <a:xfrm>
              <a:off x="2248" y="3214"/>
              <a:ext cx="9" cy="429"/>
            </a:xfrm>
            <a:prstGeom prst="rect">
              <a:avLst/>
            </a:prstGeom>
            <a:solidFill>
              <a:srgbClr val="3C3C3C"/>
            </a:solidFill>
            <a:ln w="9525">
              <a:noFill/>
              <a:miter lim="800000"/>
              <a:headEnd/>
              <a:tailEnd/>
            </a:ln>
          </p:spPr>
          <p:txBody>
            <a:bodyPr/>
            <a:lstStyle/>
            <a:p>
              <a:endParaRPr lang="nl-NL"/>
            </a:p>
          </p:txBody>
        </p:sp>
        <p:sp>
          <p:nvSpPr>
            <p:cNvPr id="15985" name="Rectangle 95"/>
            <p:cNvSpPr>
              <a:spLocks noChangeArrowheads="1"/>
            </p:cNvSpPr>
            <p:nvPr/>
          </p:nvSpPr>
          <p:spPr bwMode="auto">
            <a:xfrm>
              <a:off x="2257" y="3214"/>
              <a:ext cx="8" cy="429"/>
            </a:xfrm>
            <a:prstGeom prst="rect">
              <a:avLst/>
            </a:prstGeom>
            <a:solidFill>
              <a:srgbClr val="393939"/>
            </a:solidFill>
            <a:ln w="9525">
              <a:noFill/>
              <a:miter lim="800000"/>
              <a:headEnd/>
              <a:tailEnd/>
            </a:ln>
          </p:spPr>
          <p:txBody>
            <a:bodyPr/>
            <a:lstStyle/>
            <a:p>
              <a:endParaRPr lang="nl-NL"/>
            </a:p>
          </p:txBody>
        </p:sp>
        <p:sp>
          <p:nvSpPr>
            <p:cNvPr id="15986" name="Rectangle 96"/>
            <p:cNvSpPr>
              <a:spLocks noChangeArrowheads="1"/>
            </p:cNvSpPr>
            <p:nvPr/>
          </p:nvSpPr>
          <p:spPr bwMode="auto">
            <a:xfrm>
              <a:off x="2265" y="3214"/>
              <a:ext cx="9" cy="429"/>
            </a:xfrm>
            <a:prstGeom prst="rect">
              <a:avLst/>
            </a:prstGeom>
            <a:solidFill>
              <a:srgbClr val="363636"/>
            </a:solidFill>
            <a:ln w="9525">
              <a:noFill/>
              <a:miter lim="800000"/>
              <a:headEnd/>
              <a:tailEnd/>
            </a:ln>
          </p:spPr>
          <p:txBody>
            <a:bodyPr/>
            <a:lstStyle/>
            <a:p>
              <a:endParaRPr lang="nl-NL"/>
            </a:p>
          </p:txBody>
        </p:sp>
        <p:sp>
          <p:nvSpPr>
            <p:cNvPr id="15987" name="Rectangle 97"/>
            <p:cNvSpPr>
              <a:spLocks noChangeArrowheads="1"/>
            </p:cNvSpPr>
            <p:nvPr/>
          </p:nvSpPr>
          <p:spPr bwMode="auto">
            <a:xfrm>
              <a:off x="2274" y="3214"/>
              <a:ext cx="8" cy="429"/>
            </a:xfrm>
            <a:prstGeom prst="rect">
              <a:avLst/>
            </a:prstGeom>
            <a:solidFill>
              <a:srgbClr val="343434"/>
            </a:solidFill>
            <a:ln w="9525">
              <a:noFill/>
              <a:miter lim="800000"/>
              <a:headEnd/>
              <a:tailEnd/>
            </a:ln>
          </p:spPr>
          <p:txBody>
            <a:bodyPr/>
            <a:lstStyle/>
            <a:p>
              <a:endParaRPr lang="nl-NL"/>
            </a:p>
          </p:txBody>
        </p:sp>
        <p:sp>
          <p:nvSpPr>
            <p:cNvPr id="15988" name="Rectangle 98"/>
            <p:cNvSpPr>
              <a:spLocks noChangeArrowheads="1"/>
            </p:cNvSpPr>
            <p:nvPr/>
          </p:nvSpPr>
          <p:spPr bwMode="auto">
            <a:xfrm>
              <a:off x="2282" y="3214"/>
              <a:ext cx="8" cy="429"/>
            </a:xfrm>
            <a:prstGeom prst="rect">
              <a:avLst/>
            </a:prstGeom>
            <a:solidFill>
              <a:srgbClr val="323232"/>
            </a:solidFill>
            <a:ln w="9525">
              <a:noFill/>
              <a:miter lim="800000"/>
              <a:headEnd/>
              <a:tailEnd/>
            </a:ln>
          </p:spPr>
          <p:txBody>
            <a:bodyPr/>
            <a:lstStyle/>
            <a:p>
              <a:endParaRPr lang="nl-NL"/>
            </a:p>
          </p:txBody>
        </p:sp>
        <p:sp>
          <p:nvSpPr>
            <p:cNvPr id="15989" name="Rectangle 99"/>
            <p:cNvSpPr>
              <a:spLocks noChangeArrowheads="1"/>
            </p:cNvSpPr>
            <p:nvPr/>
          </p:nvSpPr>
          <p:spPr bwMode="auto">
            <a:xfrm>
              <a:off x="2290" y="3214"/>
              <a:ext cx="9" cy="429"/>
            </a:xfrm>
            <a:prstGeom prst="rect">
              <a:avLst/>
            </a:prstGeom>
            <a:solidFill>
              <a:srgbClr val="303030"/>
            </a:solidFill>
            <a:ln w="9525">
              <a:noFill/>
              <a:miter lim="800000"/>
              <a:headEnd/>
              <a:tailEnd/>
            </a:ln>
          </p:spPr>
          <p:txBody>
            <a:bodyPr/>
            <a:lstStyle/>
            <a:p>
              <a:endParaRPr lang="nl-NL"/>
            </a:p>
          </p:txBody>
        </p:sp>
        <p:sp>
          <p:nvSpPr>
            <p:cNvPr id="15990" name="Rectangle 100"/>
            <p:cNvSpPr>
              <a:spLocks noChangeArrowheads="1"/>
            </p:cNvSpPr>
            <p:nvPr/>
          </p:nvSpPr>
          <p:spPr bwMode="auto">
            <a:xfrm>
              <a:off x="2299" y="3214"/>
              <a:ext cx="8" cy="429"/>
            </a:xfrm>
            <a:prstGeom prst="rect">
              <a:avLst/>
            </a:prstGeom>
            <a:solidFill>
              <a:srgbClr val="2E2E2E"/>
            </a:solidFill>
            <a:ln w="9525">
              <a:noFill/>
              <a:miter lim="800000"/>
              <a:headEnd/>
              <a:tailEnd/>
            </a:ln>
          </p:spPr>
          <p:txBody>
            <a:bodyPr/>
            <a:lstStyle/>
            <a:p>
              <a:endParaRPr lang="nl-NL"/>
            </a:p>
          </p:txBody>
        </p:sp>
        <p:sp>
          <p:nvSpPr>
            <p:cNvPr id="15991" name="Rectangle 101"/>
            <p:cNvSpPr>
              <a:spLocks noChangeArrowheads="1"/>
            </p:cNvSpPr>
            <p:nvPr/>
          </p:nvSpPr>
          <p:spPr bwMode="auto">
            <a:xfrm>
              <a:off x="2307" y="3214"/>
              <a:ext cx="9" cy="429"/>
            </a:xfrm>
            <a:prstGeom prst="rect">
              <a:avLst/>
            </a:prstGeom>
            <a:solidFill>
              <a:srgbClr val="2C2C2C"/>
            </a:solidFill>
            <a:ln w="9525">
              <a:noFill/>
              <a:miter lim="800000"/>
              <a:headEnd/>
              <a:tailEnd/>
            </a:ln>
          </p:spPr>
          <p:txBody>
            <a:bodyPr/>
            <a:lstStyle/>
            <a:p>
              <a:endParaRPr lang="nl-NL"/>
            </a:p>
          </p:txBody>
        </p:sp>
        <p:sp>
          <p:nvSpPr>
            <p:cNvPr id="15992" name="Rectangle 102"/>
            <p:cNvSpPr>
              <a:spLocks noChangeArrowheads="1"/>
            </p:cNvSpPr>
            <p:nvPr/>
          </p:nvSpPr>
          <p:spPr bwMode="auto">
            <a:xfrm>
              <a:off x="2316" y="3214"/>
              <a:ext cx="8" cy="429"/>
            </a:xfrm>
            <a:prstGeom prst="rect">
              <a:avLst/>
            </a:prstGeom>
            <a:solidFill>
              <a:srgbClr val="2A2A2A"/>
            </a:solidFill>
            <a:ln w="9525">
              <a:noFill/>
              <a:miter lim="800000"/>
              <a:headEnd/>
              <a:tailEnd/>
            </a:ln>
          </p:spPr>
          <p:txBody>
            <a:bodyPr/>
            <a:lstStyle/>
            <a:p>
              <a:endParaRPr lang="nl-NL"/>
            </a:p>
          </p:txBody>
        </p:sp>
        <p:sp>
          <p:nvSpPr>
            <p:cNvPr id="15993" name="Rectangle 103"/>
            <p:cNvSpPr>
              <a:spLocks noChangeArrowheads="1"/>
            </p:cNvSpPr>
            <p:nvPr/>
          </p:nvSpPr>
          <p:spPr bwMode="auto">
            <a:xfrm>
              <a:off x="2324" y="3214"/>
              <a:ext cx="9" cy="429"/>
            </a:xfrm>
            <a:prstGeom prst="rect">
              <a:avLst/>
            </a:prstGeom>
            <a:solidFill>
              <a:srgbClr val="292929"/>
            </a:solidFill>
            <a:ln w="9525">
              <a:noFill/>
              <a:miter lim="800000"/>
              <a:headEnd/>
              <a:tailEnd/>
            </a:ln>
          </p:spPr>
          <p:txBody>
            <a:bodyPr/>
            <a:lstStyle/>
            <a:p>
              <a:endParaRPr lang="nl-NL"/>
            </a:p>
          </p:txBody>
        </p:sp>
        <p:sp>
          <p:nvSpPr>
            <p:cNvPr id="15994" name="Rectangle 104"/>
            <p:cNvSpPr>
              <a:spLocks noChangeArrowheads="1"/>
            </p:cNvSpPr>
            <p:nvPr/>
          </p:nvSpPr>
          <p:spPr bwMode="auto">
            <a:xfrm>
              <a:off x="2333" y="3214"/>
              <a:ext cx="8" cy="429"/>
            </a:xfrm>
            <a:prstGeom prst="rect">
              <a:avLst/>
            </a:prstGeom>
            <a:solidFill>
              <a:srgbClr val="272727"/>
            </a:solidFill>
            <a:ln w="9525">
              <a:noFill/>
              <a:miter lim="800000"/>
              <a:headEnd/>
              <a:tailEnd/>
            </a:ln>
          </p:spPr>
          <p:txBody>
            <a:bodyPr/>
            <a:lstStyle/>
            <a:p>
              <a:endParaRPr lang="nl-NL"/>
            </a:p>
          </p:txBody>
        </p:sp>
        <p:sp>
          <p:nvSpPr>
            <p:cNvPr id="15995" name="Rectangle 105"/>
            <p:cNvSpPr>
              <a:spLocks noChangeArrowheads="1"/>
            </p:cNvSpPr>
            <p:nvPr/>
          </p:nvSpPr>
          <p:spPr bwMode="auto">
            <a:xfrm>
              <a:off x="2341" y="3214"/>
              <a:ext cx="8" cy="429"/>
            </a:xfrm>
            <a:prstGeom prst="rect">
              <a:avLst/>
            </a:prstGeom>
            <a:solidFill>
              <a:srgbClr val="262626"/>
            </a:solidFill>
            <a:ln w="9525">
              <a:noFill/>
              <a:miter lim="800000"/>
              <a:headEnd/>
              <a:tailEnd/>
            </a:ln>
          </p:spPr>
          <p:txBody>
            <a:bodyPr/>
            <a:lstStyle/>
            <a:p>
              <a:endParaRPr lang="nl-NL"/>
            </a:p>
          </p:txBody>
        </p:sp>
        <p:sp>
          <p:nvSpPr>
            <p:cNvPr id="15996" name="Rectangle 106"/>
            <p:cNvSpPr>
              <a:spLocks noChangeArrowheads="1"/>
            </p:cNvSpPr>
            <p:nvPr/>
          </p:nvSpPr>
          <p:spPr bwMode="auto">
            <a:xfrm>
              <a:off x="2349" y="3214"/>
              <a:ext cx="9" cy="429"/>
            </a:xfrm>
            <a:prstGeom prst="rect">
              <a:avLst/>
            </a:prstGeom>
            <a:solidFill>
              <a:srgbClr val="252525"/>
            </a:solidFill>
            <a:ln w="9525">
              <a:noFill/>
              <a:miter lim="800000"/>
              <a:headEnd/>
              <a:tailEnd/>
            </a:ln>
          </p:spPr>
          <p:txBody>
            <a:bodyPr/>
            <a:lstStyle/>
            <a:p>
              <a:endParaRPr lang="nl-NL"/>
            </a:p>
          </p:txBody>
        </p:sp>
      </p:grpSp>
      <p:sp>
        <p:nvSpPr>
          <p:cNvPr id="14341" name="Rectangle 108"/>
          <p:cNvSpPr>
            <a:spLocks noChangeArrowheads="1"/>
          </p:cNvSpPr>
          <p:nvPr/>
        </p:nvSpPr>
        <p:spPr bwMode="auto">
          <a:xfrm>
            <a:off x="2459038" y="5102225"/>
            <a:ext cx="1284287" cy="681038"/>
          </a:xfrm>
          <a:prstGeom prst="rect">
            <a:avLst/>
          </a:prstGeom>
          <a:noFill/>
          <a:ln w="12700">
            <a:solidFill>
              <a:srgbClr val="000000"/>
            </a:solidFill>
            <a:miter lim="800000"/>
            <a:headEnd/>
            <a:tailEnd/>
          </a:ln>
        </p:spPr>
        <p:txBody>
          <a:bodyPr/>
          <a:lstStyle/>
          <a:p>
            <a:endParaRPr lang="nl-NL"/>
          </a:p>
        </p:txBody>
      </p:sp>
      <p:grpSp>
        <p:nvGrpSpPr>
          <p:cNvPr id="3" name="Group 205"/>
          <p:cNvGrpSpPr>
            <a:grpSpLocks/>
          </p:cNvGrpSpPr>
          <p:nvPr/>
        </p:nvGrpSpPr>
        <p:grpSpPr bwMode="auto">
          <a:xfrm>
            <a:off x="2459038" y="4606925"/>
            <a:ext cx="1284287" cy="495300"/>
            <a:chOff x="1549" y="2902"/>
            <a:chExt cx="809" cy="312"/>
          </a:xfrm>
        </p:grpSpPr>
        <p:sp>
          <p:nvSpPr>
            <p:cNvPr id="15805" name="Rectangle 109"/>
            <p:cNvSpPr>
              <a:spLocks noChangeArrowheads="1"/>
            </p:cNvSpPr>
            <p:nvPr/>
          </p:nvSpPr>
          <p:spPr bwMode="auto">
            <a:xfrm>
              <a:off x="1549" y="2902"/>
              <a:ext cx="9" cy="312"/>
            </a:xfrm>
            <a:prstGeom prst="rect">
              <a:avLst/>
            </a:prstGeom>
            <a:solidFill>
              <a:srgbClr val="5C0000"/>
            </a:solidFill>
            <a:ln w="9525">
              <a:noFill/>
              <a:miter lim="800000"/>
              <a:headEnd/>
              <a:tailEnd/>
            </a:ln>
          </p:spPr>
          <p:txBody>
            <a:bodyPr/>
            <a:lstStyle/>
            <a:p>
              <a:endParaRPr lang="nl-NL"/>
            </a:p>
          </p:txBody>
        </p:sp>
        <p:sp>
          <p:nvSpPr>
            <p:cNvPr id="15806" name="Rectangle 110"/>
            <p:cNvSpPr>
              <a:spLocks noChangeArrowheads="1"/>
            </p:cNvSpPr>
            <p:nvPr/>
          </p:nvSpPr>
          <p:spPr bwMode="auto">
            <a:xfrm>
              <a:off x="1558" y="2902"/>
              <a:ext cx="8" cy="312"/>
            </a:xfrm>
            <a:prstGeom prst="rect">
              <a:avLst/>
            </a:prstGeom>
            <a:solidFill>
              <a:srgbClr val="5E0000"/>
            </a:solidFill>
            <a:ln w="9525">
              <a:noFill/>
              <a:miter lim="800000"/>
              <a:headEnd/>
              <a:tailEnd/>
            </a:ln>
          </p:spPr>
          <p:txBody>
            <a:bodyPr/>
            <a:lstStyle/>
            <a:p>
              <a:endParaRPr lang="nl-NL"/>
            </a:p>
          </p:txBody>
        </p:sp>
        <p:sp>
          <p:nvSpPr>
            <p:cNvPr id="15807" name="Rectangle 111"/>
            <p:cNvSpPr>
              <a:spLocks noChangeArrowheads="1"/>
            </p:cNvSpPr>
            <p:nvPr/>
          </p:nvSpPr>
          <p:spPr bwMode="auto">
            <a:xfrm>
              <a:off x="1566" y="2902"/>
              <a:ext cx="8" cy="312"/>
            </a:xfrm>
            <a:prstGeom prst="rect">
              <a:avLst/>
            </a:prstGeom>
            <a:solidFill>
              <a:srgbClr val="600000"/>
            </a:solidFill>
            <a:ln w="9525">
              <a:noFill/>
              <a:miter lim="800000"/>
              <a:headEnd/>
              <a:tailEnd/>
            </a:ln>
          </p:spPr>
          <p:txBody>
            <a:bodyPr/>
            <a:lstStyle/>
            <a:p>
              <a:endParaRPr lang="nl-NL"/>
            </a:p>
          </p:txBody>
        </p:sp>
        <p:sp>
          <p:nvSpPr>
            <p:cNvPr id="15808" name="Rectangle 112"/>
            <p:cNvSpPr>
              <a:spLocks noChangeArrowheads="1"/>
            </p:cNvSpPr>
            <p:nvPr/>
          </p:nvSpPr>
          <p:spPr bwMode="auto">
            <a:xfrm>
              <a:off x="1574" y="2902"/>
              <a:ext cx="9" cy="312"/>
            </a:xfrm>
            <a:prstGeom prst="rect">
              <a:avLst/>
            </a:prstGeom>
            <a:solidFill>
              <a:srgbClr val="620000"/>
            </a:solidFill>
            <a:ln w="9525">
              <a:noFill/>
              <a:miter lim="800000"/>
              <a:headEnd/>
              <a:tailEnd/>
            </a:ln>
          </p:spPr>
          <p:txBody>
            <a:bodyPr/>
            <a:lstStyle/>
            <a:p>
              <a:endParaRPr lang="nl-NL"/>
            </a:p>
          </p:txBody>
        </p:sp>
        <p:sp>
          <p:nvSpPr>
            <p:cNvPr id="15809" name="Rectangle 113"/>
            <p:cNvSpPr>
              <a:spLocks noChangeArrowheads="1"/>
            </p:cNvSpPr>
            <p:nvPr/>
          </p:nvSpPr>
          <p:spPr bwMode="auto">
            <a:xfrm>
              <a:off x="1583" y="2902"/>
              <a:ext cx="8" cy="312"/>
            </a:xfrm>
            <a:prstGeom prst="rect">
              <a:avLst/>
            </a:prstGeom>
            <a:solidFill>
              <a:srgbClr val="650000"/>
            </a:solidFill>
            <a:ln w="9525">
              <a:noFill/>
              <a:miter lim="800000"/>
              <a:headEnd/>
              <a:tailEnd/>
            </a:ln>
          </p:spPr>
          <p:txBody>
            <a:bodyPr/>
            <a:lstStyle/>
            <a:p>
              <a:endParaRPr lang="nl-NL"/>
            </a:p>
          </p:txBody>
        </p:sp>
        <p:sp>
          <p:nvSpPr>
            <p:cNvPr id="15810" name="Rectangle 114"/>
            <p:cNvSpPr>
              <a:spLocks noChangeArrowheads="1"/>
            </p:cNvSpPr>
            <p:nvPr/>
          </p:nvSpPr>
          <p:spPr bwMode="auto">
            <a:xfrm>
              <a:off x="1591" y="2902"/>
              <a:ext cx="9" cy="312"/>
            </a:xfrm>
            <a:prstGeom prst="rect">
              <a:avLst/>
            </a:prstGeom>
            <a:solidFill>
              <a:srgbClr val="670000"/>
            </a:solidFill>
            <a:ln w="9525">
              <a:noFill/>
              <a:miter lim="800000"/>
              <a:headEnd/>
              <a:tailEnd/>
            </a:ln>
          </p:spPr>
          <p:txBody>
            <a:bodyPr/>
            <a:lstStyle/>
            <a:p>
              <a:endParaRPr lang="nl-NL"/>
            </a:p>
          </p:txBody>
        </p:sp>
        <p:sp>
          <p:nvSpPr>
            <p:cNvPr id="15811" name="Rectangle 115"/>
            <p:cNvSpPr>
              <a:spLocks noChangeArrowheads="1"/>
            </p:cNvSpPr>
            <p:nvPr/>
          </p:nvSpPr>
          <p:spPr bwMode="auto">
            <a:xfrm>
              <a:off x="1600" y="2902"/>
              <a:ext cx="8" cy="312"/>
            </a:xfrm>
            <a:prstGeom prst="rect">
              <a:avLst/>
            </a:prstGeom>
            <a:solidFill>
              <a:srgbClr val="6A0000"/>
            </a:solidFill>
            <a:ln w="9525">
              <a:noFill/>
              <a:miter lim="800000"/>
              <a:headEnd/>
              <a:tailEnd/>
            </a:ln>
          </p:spPr>
          <p:txBody>
            <a:bodyPr/>
            <a:lstStyle/>
            <a:p>
              <a:endParaRPr lang="nl-NL"/>
            </a:p>
          </p:txBody>
        </p:sp>
        <p:sp>
          <p:nvSpPr>
            <p:cNvPr id="15812" name="Rectangle 116"/>
            <p:cNvSpPr>
              <a:spLocks noChangeArrowheads="1"/>
            </p:cNvSpPr>
            <p:nvPr/>
          </p:nvSpPr>
          <p:spPr bwMode="auto">
            <a:xfrm>
              <a:off x="1608" y="2902"/>
              <a:ext cx="9" cy="312"/>
            </a:xfrm>
            <a:prstGeom prst="rect">
              <a:avLst/>
            </a:prstGeom>
            <a:solidFill>
              <a:srgbClr val="6E0000"/>
            </a:solidFill>
            <a:ln w="9525">
              <a:noFill/>
              <a:miter lim="800000"/>
              <a:headEnd/>
              <a:tailEnd/>
            </a:ln>
          </p:spPr>
          <p:txBody>
            <a:bodyPr/>
            <a:lstStyle/>
            <a:p>
              <a:endParaRPr lang="nl-NL"/>
            </a:p>
          </p:txBody>
        </p:sp>
        <p:sp>
          <p:nvSpPr>
            <p:cNvPr id="15813" name="Rectangle 117"/>
            <p:cNvSpPr>
              <a:spLocks noChangeArrowheads="1"/>
            </p:cNvSpPr>
            <p:nvPr/>
          </p:nvSpPr>
          <p:spPr bwMode="auto">
            <a:xfrm>
              <a:off x="1617" y="2902"/>
              <a:ext cx="8" cy="312"/>
            </a:xfrm>
            <a:prstGeom prst="rect">
              <a:avLst/>
            </a:prstGeom>
            <a:solidFill>
              <a:srgbClr val="710000"/>
            </a:solidFill>
            <a:ln w="9525">
              <a:noFill/>
              <a:miter lim="800000"/>
              <a:headEnd/>
              <a:tailEnd/>
            </a:ln>
          </p:spPr>
          <p:txBody>
            <a:bodyPr/>
            <a:lstStyle/>
            <a:p>
              <a:endParaRPr lang="nl-NL"/>
            </a:p>
          </p:txBody>
        </p:sp>
        <p:sp>
          <p:nvSpPr>
            <p:cNvPr id="15814" name="Rectangle 118"/>
            <p:cNvSpPr>
              <a:spLocks noChangeArrowheads="1"/>
            </p:cNvSpPr>
            <p:nvPr/>
          </p:nvSpPr>
          <p:spPr bwMode="auto">
            <a:xfrm>
              <a:off x="1625" y="2902"/>
              <a:ext cx="8" cy="312"/>
            </a:xfrm>
            <a:prstGeom prst="rect">
              <a:avLst/>
            </a:prstGeom>
            <a:solidFill>
              <a:srgbClr val="750000"/>
            </a:solidFill>
            <a:ln w="9525">
              <a:noFill/>
              <a:miter lim="800000"/>
              <a:headEnd/>
              <a:tailEnd/>
            </a:ln>
          </p:spPr>
          <p:txBody>
            <a:bodyPr/>
            <a:lstStyle/>
            <a:p>
              <a:endParaRPr lang="nl-NL"/>
            </a:p>
          </p:txBody>
        </p:sp>
        <p:sp>
          <p:nvSpPr>
            <p:cNvPr id="15815" name="Rectangle 119"/>
            <p:cNvSpPr>
              <a:spLocks noChangeArrowheads="1"/>
            </p:cNvSpPr>
            <p:nvPr/>
          </p:nvSpPr>
          <p:spPr bwMode="auto">
            <a:xfrm>
              <a:off x="1633" y="2902"/>
              <a:ext cx="9" cy="312"/>
            </a:xfrm>
            <a:prstGeom prst="rect">
              <a:avLst/>
            </a:prstGeom>
            <a:solidFill>
              <a:srgbClr val="790000"/>
            </a:solidFill>
            <a:ln w="9525">
              <a:noFill/>
              <a:miter lim="800000"/>
              <a:headEnd/>
              <a:tailEnd/>
            </a:ln>
          </p:spPr>
          <p:txBody>
            <a:bodyPr/>
            <a:lstStyle/>
            <a:p>
              <a:endParaRPr lang="nl-NL"/>
            </a:p>
          </p:txBody>
        </p:sp>
        <p:sp>
          <p:nvSpPr>
            <p:cNvPr id="15816" name="Rectangle 120"/>
            <p:cNvSpPr>
              <a:spLocks noChangeArrowheads="1"/>
            </p:cNvSpPr>
            <p:nvPr/>
          </p:nvSpPr>
          <p:spPr bwMode="auto">
            <a:xfrm>
              <a:off x="1642" y="2902"/>
              <a:ext cx="8" cy="312"/>
            </a:xfrm>
            <a:prstGeom prst="rect">
              <a:avLst/>
            </a:prstGeom>
            <a:solidFill>
              <a:srgbClr val="7E0000"/>
            </a:solidFill>
            <a:ln w="9525">
              <a:noFill/>
              <a:miter lim="800000"/>
              <a:headEnd/>
              <a:tailEnd/>
            </a:ln>
          </p:spPr>
          <p:txBody>
            <a:bodyPr/>
            <a:lstStyle/>
            <a:p>
              <a:endParaRPr lang="nl-NL"/>
            </a:p>
          </p:txBody>
        </p:sp>
        <p:sp>
          <p:nvSpPr>
            <p:cNvPr id="15817" name="Rectangle 121"/>
            <p:cNvSpPr>
              <a:spLocks noChangeArrowheads="1"/>
            </p:cNvSpPr>
            <p:nvPr/>
          </p:nvSpPr>
          <p:spPr bwMode="auto">
            <a:xfrm>
              <a:off x="1650" y="2902"/>
              <a:ext cx="9" cy="312"/>
            </a:xfrm>
            <a:prstGeom prst="rect">
              <a:avLst/>
            </a:prstGeom>
            <a:solidFill>
              <a:srgbClr val="820000"/>
            </a:solidFill>
            <a:ln w="9525">
              <a:noFill/>
              <a:miter lim="800000"/>
              <a:headEnd/>
              <a:tailEnd/>
            </a:ln>
          </p:spPr>
          <p:txBody>
            <a:bodyPr/>
            <a:lstStyle/>
            <a:p>
              <a:endParaRPr lang="nl-NL"/>
            </a:p>
          </p:txBody>
        </p:sp>
        <p:sp>
          <p:nvSpPr>
            <p:cNvPr id="15818" name="Rectangle 122"/>
            <p:cNvSpPr>
              <a:spLocks noChangeArrowheads="1"/>
            </p:cNvSpPr>
            <p:nvPr/>
          </p:nvSpPr>
          <p:spPr bwMode="auto">
            <a:xfrm>
              <a:off x="1659" y="2902"/>
              <a:ext cx="8" cy="312"/>
            </a:xfrm>
            <a:prstGeom prst="rect">
              <a:avLst/>
            </a:prstGeom>
            <a:solidFill>
              <a:srgbClr val="870000"/>
            </a:solidFill>
            <a:ln w="9525">
              <a:noFill/>
              <a:miter lim="800000"/>
              <a:headEnd/>
              <a:tailEnd/>
            </a:ln>
          </p:spPr>
          <p:txBody>
            <a:bodyPr/>
            <a:lstStyle/>
            <a:p>
              <a:endParaRPr lang="nl-NL"/>
            </a:p>
          </p:txBody>
        </p:sp>
        <p:sp>
          <p:nvSpPr>
            <p:cNvPr id="15819" name="Rectangle 123"/>
            <p:cNvSpPr>
              <a:spLocks noChangeArrowheads="1"/>
            </p:cNvSpPr>
            <p:nvPr/>
          </p:nvSpPr>
          <p:spPr bwMode="auto">
            <a:xfrm>
              <a:off x="1667" y="2902"/>
              <a:ext cx="8" cy="312"/>
            </a:xfrm>
            <a:prstGeom prst="rect">
              <a:avLst/>
            </a:prstGeom>
            <a:solidFill>
              <a:srgbClr val="8C0000"/>
            </a:solidFill>
            <a:ln w="9525">
              <a:noFill/>
              <a:miter lim="800000"/>
              <a:headEnd/>
              <a:tailEnd/>
            </a:ln>
          </p:spPr>
          <p:txBody>
            <a:bodyPr/>
            <a:lstStyle/>
            <a:p>
              <a:endParaRPr lang="nl-NL"/>
            </a:p>
          </p:txBody>
        </p:sp>
        <p:sp>
          <p:nvSpPr>
            <p:cNvPr id="15820" name="Rectangle 124"/>
            <p:cNvSpPr>
              <a:spLocks noChangeArrowheads="1"/>
            </p:cNvSpPr>
            <p:nvPr/>
          </p:nvSpPr>
          <p:spPr bwMode="auto">
            <a:xfrm>
              <a:off x="1675" y="2902"/>
              <a:ext cx="9" cy="312"/>
            </a:xfrm>
            <a:prstGeom prst="rect">
              <a:avLst/>
            </a:prstGeom>
            <a:solidFill>
              <a:srgbClr val="910000"/>
            </a:solidFill>
            <a:ln w="9525">
              <a:noFill/>
              <a:miter lim="800000"/>
              <a:headEnd/>
              <a:tailEnd/>
            </a:ln>
          </p:spPr>
          <p:txBody>
            <a:bodyPr/>
            <a:lstStyle/>
            <a:p>
              <a:endParaRPr lang="nl-NL"/>
            </a:p>
          </p:txBody>
        </p:sp>
        <p:sp>
          <p:nvSpPr>
            <p:cNvPr id="15821" name="Rectangle 125"/>
            <p:cNvSpPr>
              <a:spLocks noChangeArrowheads="1"/>
            </p:cNvSpPr>
            <p:nvPr/>
          </p:nvSpPr>
          <p:spPr bwMode="auto">
            <a:xfrm>
              <a:off x="1684" y="2902"/>
              <a:ext cx="8" cy="312"/>
            </a:xfrm>
            <a:prstGeom prst="rect">
              <a:avLst/>
            </a:prstGeom>
            <a:solidFill>
              <a:srgbClr val="970000"/>
            </a:solidFill>
            <a:ln w="9525">
              <a:noFill/>
              <a:miter lim="800000"/>
              <a:headEnd/>
              <a:tailEnd/>
            </a:ln>
          </p:spPr>
          <p:txBody>
            <a:bodyPr/>
            <a:lstStyle/>
            <a:p>
              <a:endParaRPr lang="nl-NL"/>
            </a:p>
          </p:txBody>
        </p:sp>
        <p:sp>
          <p:nvSpPr>
            <p:cNvPr id="15822" name="Rectangle 126"/>
            <p:cNvSpPr>
              <a:spLocks noChangeArrowheads="1"/>
            </p:cNvSpPr>
            <p:nvPr/>
          </p:nvSpPr>
          <p:spPr bwMode="auto">
            <a:xfrm>
              <a:off x="1692" y="2902"/>
              <a:ext cx="9" cy="312"/>
            </a:xfrm>
            <a:prstGeom prst="rect">
              <a:avLst/>
            </a:prstGeom>
            <a:solidFill>
              <a:srgbClr val="9C0000"/>
            </a:solidFill>
            <a:ln w="9525">
              <a:noFill/>
              <a:miter lim="800000"/>
              <a:headEnd/>
              <a:tailEnd/>
            </a:ln>
          </p:spPr>
          <p:txBody>
            <a:bodyPr/>
            <a:lstStyle/>
            <a:p>
              <a:endParaRPr lang="nl-NL"/>
            </a:p>
          </p:txBody>
        </p:sp>
        <p:sp>
          <p:nvSpPr>
            <p:cNvPr id="15823" name="Rectangle 127"/>
            <p:cNvSpPr>
              <a:spLocks noChangeArrowheads="1"/>
            </p:cNvSpPr>
            <p:nvPr/>
          </p:nvSpPr>
          <p:spPr bwMode="auto">
            <a:xfrm>
              <a:off x="1701" y="2902"/>
              <a:ext cx="8" cy="312"/>
            </a:xfrm>
            <a:prstGeom prst="rect">
              <a:avLst/>
            </a:prstGeom>
            <a:solidFill>
              <a:srgbClr val="A10000"/>
            </a:solidFill>
            <a:ln w="9525">
              <a:noFill/>
              <a:miter lim="800000"/>
              <a:headEnd/>
              <a:tailEnd/>
            </a:ln>
          </p:spPr>
          <p:txBody>
            <a:bodyPr/>
            <a:lstStyle/>
            <a:p>
              <a:endParaRPr lang="nl-NL"/>
            </a:p>
          </p:txBody>
        </p:sp>
        <p:sp>
          <p:nvSpPr>
            <p:cNvPr id="15824" name="Rectangle 128"/>
            <p:cNvSpPr>
              <a:spLocks noChangeArrowheads="1"/>
            </p:cNvSpPr>
            <p:nvPr/>
          </p:nvSpPr>
          <p:spPr bwMode="auto">
            <a:xfrm>
              <a:off x="1709" y="2902"/>
              <a:ext cx="9" cy="312"/>
            </a:xfrm>
            <a:prstGeom prst="rect">
              <a:avLst/>
            </a:prstGeom>
            <a:solidFill>
              <a:srgbClr val="A70000"/>
            </a:solidFill>
            <a:ln w="9525">
              <a:noFill/>
              <a:miter lim="800000"/>
              <a:headEnd/>
              <a:tailEnd/>
            </a:ln>
          </p:spPr>
          <p:txBody>
            <a:bodyPr/>
            <a:lstStyle/>
            <a:p>
              <a:endParaRPr lang="nl-NL"/>
            </a:p>
          </p:txBody>
        </p:sp>
        <p:sp>
          <p:nvSpPr>
            <p:cNvPr id="15825" name="Rectangle 129"/>
            <p:cNvSpPr>
              <a:spLocks noChangeArrowheads="1"/>
            </p:cNvSpPr>
            <p:nvPr/>
          </p:nvSpPr>
          <p:spPr bwMode="auto">
            <a:xfrm>
              <a:off x="1718" y="2902"/>
              <a:ext cx="8" cy="312"/>
            </a:xfrm>
            <a:prstGeom prst="rect">
              <a:avLst/>
            </a:prstGeom>
            <a:solidFill>
              <a:srgbClr val="AD0000"/>
            </a:solidFill>
            <a:ln w="9525">
              <a:noFill/>
              <a:miter lim="800000"/>
              <a:headEnd/>
              <a:tailEnd/>
            </a:ln>
          </p:spPr>
          <p:txBody>
            <a:bodyPr/>
            <a:lstStyle/>
            <a:p>
              <a:endParaRPr lang="nl-NL"/>
            </a:p>
          </p:txBody>
        </p:sp>
        <p:sp>
          <p:nvSpPr>
            <p:cNvPr id="15826" name="Rectangle 130"/>
            <p:cNvSpPr>
              <a:spLocks noChangeArrowheads="1"/>
            </p:cNvSpPr>
            <p:nvPr/>
          </p:nvSpPr>
          <p:spPr bwMode="auto">
            <a:xfrm>
              <a:off x="1726" y="2902"/>
              <a:ext cx="8" cy="312"/>
            </a:xfrm>
            <a:prstGeom prst="rect">
              <a:avLst/>
            </a:prstGeom>
            <a:solidFill>
              <a:srgbClr val="B20000"/>
            </a:solidFill>
            <a:ln w="9525">
              <a:noFill/>
              <a:miter lim="800000"/>
              <a:headEnd/>
              <a:tailEnd/>
            </a:ln>
          </p:spPr>
          <p:txBody>
            <a:bodyPr/>
            <a:lstStyle/>
            <a:p>
              <a:endParaRPr lang="nl-NL"/>
            </a:p>
          </p:txBody>
        </p:sp>
        <p:sp>
          <p:nvSpPr>
            <p:cNvPr id="15827" name="Rectangle 131"/>
            <p:cNvSpPr>
              <a:spLocks noChangeArrowheads="1"/>
            </p:cNvSpPr>
            <p:nvPr/>
          </p:nvSpPr>
          <p:spPr bwMode="auto">
            <a:xfrm>
              <a:off x="1734" y="2902"/>
              <a:ext cx="9" cy="312"/>
            </a:xfrm>
            <a:prstGeom prst="rect">
              <a:avLst/>
            </a:prstGeom>
            <a:solidFill>
              <a:srgbClr val="B80000"/>
            </a:solidFill>
            <a:ln w="9525">
              <a:noFill/>
              <a:miter lim="800000"/>
              <a:headEnd/>
              <a:tailEnd/>
            </a:ln>
          </p:spPr>
          <p:txBody>
            <a:bodyPr/>
            <a:lstStyle/>
            <a:p>
              <a:endParaRPr lang="nl-NL"/>
            </a:p>
          </p:txBody>
        </p:sp>
        <p:sp>
          <p:nvSpPr>
            <p:cNvPr id="15828" name="Rectangle 132"/>
            <p:cNvSpPr>
              <a:spLocks noChangeArrowheads="1"/>
            </p:cNvSpPr>
            <p:nvPr/>
          </p:nvSpPr>
          <p:spPr bwMode="auto">
            <a:xfrm>
              <a:off x="1743" y="2902"/>
              <a:ext cx="8" cy="312"/>
            </a:xfrm>
            <a:prstGeom prst="rect">
              <a:avLst/>
            </a:prstGeom>
            <a:solidFill>
              <a:srgbClr val="BD0000"/>
            </a:solidFill>
            <a:ln w="9525">
              <a:noFill/>
              <a:miter lim="800000"/>
              <a:headEnd/>
              <a:tailEnd/>
            </a:ln>
          </p:spPr>
          <p:txBody>
            <a:bodyPr/>
            <a:lstStyle/>
            <a:p>
              <a:endParaRPr lang="nl-NL"/>
            </a:p>
          </p:txBody>
        </p:sp>
        <p:sp>
          <p:nvSpPr>
            <p:cNvPr id="15829" name="Rectangle 133"/>
            <p:cNvSpPr>
              <a:spLocks noChangeArrowheads="1"/>
            </p:cNvSpPr>
            <p:nvPr/>
          </p:nvSpPr>
          <p:spPr bwMode="auto">
            <a:xfrm>
              <a:off x="1751" y="2902"/>
              <a:ext cx="9" cy="312"/>
            </a:xfrm>
            <a:prstGeom prst="rect">
              <a:avLst/>
            </a:prstGeom>
            <a:solidFill>
              <a:srgbClr val="C20000"/>
            </a:solidFill>
            <a:ln w="9525">
              <a:noFill/>
              <a:miter lim="800000"/>
              <a:headEnd/>
              <a:tailEnd/>
            </a:ln>
          </p:spPr>
          <p:txBody>
            <a:bodyPr/>
            <a:lstStyle/>
            <a:p>
              <a:endParaRPr lang="nl-NL"/>
            </a:p>
          </p:txBody>
        </p:sp>
        <p:sp>
          <p:nvSpPr>
            <p:cNvPr id="15830" name="Rectangle 134"/>
            <p:cNvSpPr>
              <a:spLocks noChangeArrowheads="1"/>
            </p:cNvSpPr>
            <p:nvPr/>
          </p:nvSpPr>
          <p:spPr bwMode="auto">
            <a:xfrm>
              <a:off x="1760" y="2902"/>
              <a:ext cx="8" cy="312"/>
            </a:xfrm>
            <a:prstGeom prst="rect">
              <a:avLst/>
            </a:prstGeom>
            <a:solidFill>
              <a:srgbClr val="C70000"/>
            </a:solidFill>
            <a:ln w="9525">
              <a:noFill/>
              <a:miter lim="800000"/>
              <a:headEnd/>
              <a:tailEnd/>
            </a:ln>
          </p:spPr>
          <p:txBody>
            <a:bodyPr/>
            <a:lstStyle/>
            <a:p>
              <a:endParaRPr lang="nl-NL"/>
            </a:p>
          </p:txBody>
        </p:sp>
        <p:sp>
          <p:nvSpPr>
            <p:cNvPr id="15831" name="Rectangle 135"/>
            <p:cNvSpPr>
              <a:spLocks noChangeArrowheads="1"/>
            </p:cNvSpPr>
            <p:nvPr/>
          </p:nvSpPr>
          <p:spPr bwMode="auto">
            <a:xfrm>
              <a:off x="1768" y="2902"/>
              <a:ext cx="9" cy="312"/>
            </a:xfrm>
            <a:prstGeom prst="rect">
              <a:avLst/>
            </a:prstGeom>
            <a:solidFill>
              <a:srgbClr val="CC0000"/>
            </a:solidFill>
            <a:ln w="9525">
              <a:noFill/>
              <a:miter lim="800000"/>
              <a:headEnd/>
              <a:tailEnd/>
            </a:ln>
          </p:spPr>
          <p:txBody>
            <a:bodyPr/>
            <a:lstStyle/>
            <a:p>
              <a:endParaRPr lang="nl-NL"/>
            </a:p>
          </p:txBody>
        </p:sp>
        <p:sp>
          <p:nvSpPr>
            <p:cNvPr id="15832" name="Rectangle 136"/>
            <p:cNvSpPr>
              <a:spLocks noChangeArrowheads="1"/>
            </p:cNvSpPr>
            <p:nvPr/>
          </p:nvSpPr>
          <p:spPr bwMode="auto">
            <a:xfrm>
              <a:off x="1777" y="2902"/>
              <a:ext cx="8" cy="312"/>
            </a:xfrm>
            <a:prstGeom prst="rect">
              <a:avLst/>
            </a:prstGeom>
            <a:solidFill>
              <a:srgbClr val="D00000"/>
            </a:solidFill>
            <a:ln w="9525">
              <a:noFill/>
              <a:miter lim="800000"/>
              <a:headEnd/>
              <a:tailEnd/>
            </a:ln>
          </p:spPr>
          <p:txBody>
            <a:bodyPr/>
            <a:lstStyle/>
            <a:p>
              <a:endParaRPr lang="nl-NL"/>
            </a:p>
          </p:txBody>
        </p:sp>
        <p:sp>
          <p:nvSpPr>
            <p:cNvPr id="15833" name="Rectangle 137"/>
            <p:cNvSpPr>
              <a:spLocks noChangeArrowheads="1"/>
            </p:cNvSpPr>
            <p:nvPr/>
          </p:nvSpPr>
          <p:spPr bwMode="auto">
            <a:xfrm>
              <a:off x="1785" y="2902"/>
              <a:ext cx="8" cy="312"/>
            </a:xfrm>
            <a:prstGeom prst="rect">
              <a:avLst/>
            </a:prstGeom>
            <a:solidFill>
              <a:srgbClr val="D50000"/>
            </a:solidFill>
            <a:ln w="9525">
              <a:noFill/>
              <a:miter lim="800000"/>
              <a:headEnd/>
              <a:tailEnd/>
            </a:ln>
          </p:spPr>
          <p:txBody>
            <a:bodyPr/>
            <a:lstStyle/>
            <a:p>
              <a:endParaRPr lang="nl-NL"/>
            </a:p>
          </p:txBody>
        </p:sp>
        <p:sp>
          <p:nvSpPr>
            <p:cNvPr id="15834" name="Rectangle 138"/>
            <p:cNvSpPr>
              <a:spLocks noChangeArrowheads="1"/>
            </p:cNvSpPr>
            <p:nvPr/>
          </p:nvSpPr>
          <p:spPr bwMode="auto">
            <a:xfrm>
              <a:off x="1793" y="2902"/>
              <a:ext cx="9" cy="312"/>
            </a:xfrm>
            <a:prstGeom prst="rect">
              <a:avLst/>
            </a:prstGeom>
            <a:solidFill>
              <a:srgbClr val="D90000"/>
            </a:solidFill>
            <a:ln w="9525">
              <a:noFill/>
              <a:miter lim="800000"/>
              <a:headEnd/>
              <a:tailEnd/>
            </a:ln>
          </p:spPr>
          <p:txBody>
            <a:bodyPr/>
            <a:lstStyle/>
            <a:p>
              <a:endParaRPr lang="nl-NL"/>
            </a:p>
          </p:txBody>
        </p:sp>
        <p:sp>
          <p:nvSpPr>
            <p:cNvPr id="15835" name="Rectangle 139"/>
            <p:cNvSpPr>
              <a:spLocks noChangeArrowheads="1"/>
            </p:cNvSpPr>
            <p:nvPr/>
          </p:nvSpPr>
          <p:spPr bwMode="auto">
            <a:xfrm>
              <a:off x="1802" y="2902"/>
              <a:ext cx="8" cy="312"/>
            </a:xfrm>
            <a:prstGeom prst="rect">
              <a:avLst/>
            </a:prstGeom>
            <a:solidFill>
              <a:srgbClr val="DD0000"/>
            </a:solidFill>
            <a:ln w="9525">
              <a:noFill/>
              <a:miter lim="800000"/>
              <a:headEnd/>
              <a:tailEnd/>
            </a:ln>
          </p:spPr>
          <p:txBody>
            <a:bodyPr/>
            <a:lstStyle/>
            <a:p>
              <a:endParaRPr lang="nl-NL"/>
            </a:p>
          </p:txBody>
        </p:sp>
        <p:sp>
          <p:nvSpPr>
            <p:cNvPr id="15836" name="Rectangle 140"/>
            <p:cNvSpPr>
              <a:spLocks noChangeArrowheads="1"/>
            </p:cNvSpPr>
            <p:nvPr/>
          </p:nvSpPr>
          <p:spPr bwMode="auto">
            <a:xfrm>
              <a:off x="1810" y="2902"/>
              <a:ext cx="9" cy="312"/>
            </a:xfrm>
            <a:prstGeom prst="rect">
              <a:avLst/>
            </a:prstGeom>
            <a:solidFill>
              <a:srgbClr val="E10000"/>
            </a:solidFill>
            <a:ln w="9525">
              <a:noFill/>
              <a:miter lim="800000"/>
              <a:headEnd/>
              <a:tailEnd/>
            </a:ln>
          </p:spPr>
          <p:txBody>
            <a:bodyPr/>
            <a:lstStyle/>
            <a:p>
              <a:endParaRPr lang="nl-NL"/>
            </a:p>
          </p:txBody>
        </p:sp>
        <p:sp>
          <p:nvSpPr>
            <p:cNvPr id="15837" name="Rectangle 141"/>
            <p:cNvSpPr>
              <a:spLocks noChangeArrowheads="1"/>
            </p:cNvSpPr>
            <p:nvPr/>
          </p:nvSpPr>
          <p:spPr bwMode="auto">
            <a:xfrm>
              <a:off x="1819" y="2902"/>
              <a:ext cx="8" cy="312"/>
            </a:xfrm>
            <a:prstGeom prst="rect">
              <a:avLst/>
            </a:prstGeom>
            <a:solidFill>
              <a:srgbClr val="E40000"/>
            </a:solidFill>
            <a:ln w="9525">
              <a:noFill/>
              <a:miter lim="800000"/>
              <a:headEnd/>
              <a:tailEnd/>
            </a:ln>
          </p:spPr>
          <p:txBody>
            <a:bodyPr/>
            <a:lstStyle/>
            <a:p>
              <a:endParaRPr lang="nl-NL"/>
            </a:p>
          </p:txBody>
        </p:sp>
        <p:sp>
          <p:nvSpPr>
            <p:cNvPr id="15838" name="Rectangle 142"/>
            <p:cNvSpPr>
              <a:spLocks noChangeArrowheads="1"/>
            </p:cNvSpPr>
            <p:nvPr/>
          </p:nvSpPr>
          <p:spPr bwMode="auto">
            <a:xfrm>
              <a:off x="1827" y="2902"/>
              <a:ext cx="9" cy="312"/>
            </a:xfrm>
            <a:prstGeom prst="rect">
              <a:avLst/>
            </a:prstGeom>
            <a:solidFill>
              <a:srgbClr val="E70000"/>
            </a:solidFill>
            <a:ln w="9525">
              <a:noFill/>
              <a:miter lim="800000"/>
              <a:headEnd/>
              <a:tailEnd/>
            </a:ln>
          </p:spPr>
          <p:txBody>
            <a:bodyPr/>
            <a:lstStyle/>
            <a:p>
              <a:endParaRPr lang="nl-NL"/>
            </a:p>
          </p:txBody>
        </p:sp>
        <p:sp>
          <p:nvSpPr>
            <p:cNvPr id="15839" name="Rectangle 143"/>
            <p:cNvSpPr>
              <a:spLocks noChangeArrowheads="1"/>
            </p:cNvSpPr>
            <p:nvPr/>
          </p:nvSpPr>
          <p:spPr bwMode="auto">
            <a:xfrm>
              <a:off x="1836" y="2902"/>
              <a:ext cx="8" cy="312"/>
            </a:xfrm>
            <a:prstGeom prst="rect">
              <a:avLst/>
            </a:prstGeom>
            <a:solidFill>
              <a:srgbClr val="EB0000"/>
            </a:solidFill>
            <a:ln w="9525">
              <a:noFill/>
              <a:miter lim="800000"/>
              <a:headEnd/>
              <a:tailEnd/>
            </a:ln>
          </p:spPr>
          <p:txBody>
            <a:bodyPr/>
            <a:lstStyle/>
            <a:p>
              <a:endParaRPr lang="nl-NL"/>
            </a:p>
          </p:txBody>
        </p:sp>
        <p:sp>
          <p:nvSpPr>
            <p:cNvPr id="15840" name="Rectangle 144"/>
            <p:cNvSpPr>
              <a:spLocks noChangeArrowheads="1"/>
            </p:cNvSpPr>
            <p:nvPr/>
          </p:nvSpPr>
          <p:spPr bwMode="auto">
            <a:xfrm>
              <a:off x="1844" y="2902"/>
              <a:ext cx="8" cy="312"/>
            </a:xfrm>
            <a:prstGeom prst="rect">
              <a:avLst/>
            </a:prstGeom>
            <a:solidFill>
              <a:srgbClr val="ED0000"/>
            </a:solidFill>
            <a:ln w="9525">
              <a:noFill/>
              <a:miter lim="800000"/>
              <a:headEnd/>
              <a:tailEnd/>
            </a:ln>
          </p:spPr>
          <p:txBody>
            <a:bodyPr/>
            <a:lstStyle/>
            <a:p>
              <a:endParaRPr lang="nl-NL"/>
            </a:p>
          </p:txBody>
        </p:sp>
        <p:sp>
          <p:nvSpPr>
            <p:cNvPr id="15841" name="Rectangle 145"/>
            <p:cNvSpPr>
              <a:spLocks noChangeArrowheads="1"/>
            </p:cNvSpPr>
            <p:nvPr/>
          </p:nvSpPr>
          <p:spPr bwMode="auto">
            <a:xfrm>
              <a:off x="1852" y="2902"/>
              <a:ext cx="9" cy="312"/>
            </a:xfrm>
            <a:prstGeom prst="rect">
              <a:avLst/>
            </a:prstGeom>
            <a:solidFill>
              <a:srgbClr val="EF0000"/>
            </a:solidFill>
            <a:ln w="9525">
              <a:noFill/>
              <a:miter lim="800000"/>
              <a:headEnd/>
              <a:tailEnd/>
            </a:ln>
          </p:spPr>
          <p:txBody>
            <a:bodyPr/>
            <a:lstStyle/>
            <a:p>
              <a:endParaRPr lang="nl-NL"/>
            </a:p>
          </p:txBody>
        </p:sp>
        <p:sp>
          <p:nvSpPr>
            <p:cNvPr id="15842" name="Rectangle 146"/>
            <p:cNvSpPr>
              <a:spLocks noChangeArrowheads="1"/>
            </p:cNvSpPr>
            <p:nvPr/>
          </p:nvSpPr>
          <p:spPr bwMode="auto">
            <a:xfrm>
              <a:off x="1861" y="2902"/>
              <a:ext cx="8" cy="312"/>
            </a:xfrm>
            <a:prstGeom prst="rect">
              <a:avLst/>
            </a:prstGeom>
            <a:solidFill>
              <a:srgbClr val="F20000"/>
            </a:solidFill>
            <a:ln w="9525">
              <a:noFill/>
              <a:miter lim="800000"/>
              <a:headEnd/>
              <a:tailEnd/>
            </a:ln>
          </p:spPr>
          <p:txBody>
            <a:bodyPr/>
            <a:lstStyle/>
            <a:p>
              <a:endParaRPr lang="nl-NL"/>
            </a:p>
          </p:txBody>
        </p:sp>
        <p:sp>
          <p:nvSpPr>
            <p:cNvPr id="15843" name="Rectangle 147"/>
            <p:cNvSpPr>
              <a:spLocks noChangeArrowheads="1"/>
            </p:cNvSpPr>
            <p:nvPr/>
          </p:nvSpPr>
          <p:spPr bwMode="auto">
            <a:xfrm>
              <a:off x="1869" y="2902"/>
              <a:ext cx="9" cy="312"/>
            </a:xfrm>
            <a:prstGeom prst="rect">
              <a:avLst/>
            </a:prstGeom>
            <a:solidFill>
              <a:srgbClr val="F40000"/>
            </a:solidFill>
            <a:ln w="9525">
              <a:noFill/>
              <a:miter lim="800000"/>
              <a:headEnd/>
              <a:tailEnd/>
            </a:ln>
          </p:spPr>
          <p:txBody>
            <a:bodyPr/>
            <a:lstStyle/>
            <a:p>
              <a:endParaRPr lang="nl-NL"/>
            </a:p>
          </p:txBody>
        </p:sp>
        <p:sp>
          <p:nvSpPr>
            <p:cNvPr id="15844" name="Rectangle 148"/>
            <p:cNvSpPr>
              <a:spLocks noChangeArrowheads="1"/>
            </p:cNvSpPr>
            <p:nvPr/>
          </p:nvSpPr>
          <p:spPr bwMode="auto">
            <a:xfrm>
              <a:off x="1878" y="2902"/>
              <a:ext cx="8" cy="312"/>
            </a:xfrm>
            <a:prstGeom prst="rect">
              <a:avLst/>
            </a:prstGeom>
            <a:solidFill>
              <a:srgbClr val="F60000"/>
            </a:solidFill>
            <a:ln w="9525">
              <a:noFill/>
              <a:miter lim="800000"/>
              <a:headEnd/>
              <a:tailEnd/>
            </a:ln>
          </p:spPr>
          <p:txBody>
            <a:bodyPr/>
            <a:lstStyle/>
            <a:p>
              <a:endParaRPr lang="nl-NL"/>
            </a:p>
          </p:txBody>
        </p:sp>
        <p:sp>
          <p:nvSpPr>
            <p:cNvPr id="15845" name="Rectangle 149"/>
            <p:cNvSpPr>
              <a:spLocks noChangeArrowheads="1"/>
            </p:cNvSpPr>
            <p:nvPr/>
          </p:nvSpPr>
          <p:spPr bwMode="auto">
            <a:xfrm>
              <a:off x="1886" y="2902"/>
              <a:ext cx="9" cy="312"/>
            </a:xfrm>
            <a:prstGeom prst="rect">
              <a:avLst/>
            </a:prstGeom>
            <a:solidFill>
              <a:srgbClr val="F70000"/>
            </a:solidFill>
            <a:ln w="9525">
              <a:noFill/>
              <a:miter lim="800000"/>
              <a:headEnd/>
              <a:tailEnd/>
            </a:ln>
          </p:spPr>
          <p:txBody>
            <a:bodyPr/>
            <a:lstStyle/>
            <a:p>
              <a:endParaRPr lang="nl-NL"/>
            </a:p>
          </p:txBody>
        </p:sp>
        <p:sp>
          <p:nvSpPr>
            <p:cNvPr id="15846" name="Rectangle 150"/>
            <p:cNvSpPr>
              <a:spLocks noChangeArrowheads="1"/>
            </p:cNvSpPr>
            <p:nvPr/>
          </p:nvSpPr>
          <p:spPr bwMode="auto">
            <a:xfrm>
              <a:off x="1895" y="2902"/>
              <a:ext cx="8" cy="312"/>
            </a:xfrm>
            <a:prstGeom prst="rect">
              <a:avLst/>
            </a:prstGeom>
            <a:solidFill>
              <a:srgbClr val="F90000"/>
            </a:solidFill>
            <a:ln w="9525">
              <a:noFill/>
              <a:miter lim="800000"/>
              <a:headEnd/>
              <a:tailEnd/>
            </a:ln>
          </p:spPr>
          <p:txBody>
            <a:bodyPr/>
            <a:lstStyle/>
            <a:p>
              <a:endParaRPr lang="nl-NL"/>
            </a:p>
          </p:txBody>
        </p:sp>
        <p:sp>
          <p:nvSpPr>
            <p:cNvPr id="15847" name="Rectangle 151"/>
            <p:cNvSpPr>
              <a:spLocks noChangeArrowheads="1"/>
            </p:cNvSpPr>
            <p:nvPr/>
          </p:nvSpPr>
          <p:spPr bwMode="auto">
            <a:xfrm>
              <a:off x="1903" y="2902"/>
              <a:ext cx="8" cy="312"/>
            </a:xfrm>
            <a:prstGeom prst="rect">
              <a:avLst/>
            </a:prstGeom>
            <a:solidFill>
              <a:srgbClr val="FA0000"/>
            </a:solidFill>
            <a:ln w="9525">
              <a:noFill/>
              <a:miter lim="800000"/>
              <a:headEnd/>
              <a:tailEnd/>
            </a:ln>
          </p:spPr>
          <p:txBody>
            <a:bodyPr/>
            <a:lstStyle/>
            <a:p>
              <a:endParaRPr lang="nl-NL"/>
            </a:p>
          </p:txBody>
        </p:sp>
        <p:sp>
          <p:nvSpPr>
            <p:cNvPr id="15848" name="Rectangle 152"/>
            <p:cNvSpPr>
              <a:spLocks noChangeArrowheads="1"/>
            </p:cNvSpPr>
            <p:nvPr/>
          </p:nvSpPr>
          <p:spPr bwMode="auto">
            <a:xfrm>
              <a:off x="1911" y="2902"/>
              <a:ext cx="9" cy="312"/>
            </a:xfrm>
            <a:prstGeom prst="rect">
              <a:avLst/>
            </a:prstGeom>
            <a:solidFill>
              <a:srgbClr val="FB0000"/>
            </a:solidFill>
            <a:ln w="9525">
              <a:noFill/>
              <a:miter lim="800000"/>
              <a:headEnd/>
              <a:tailEnd/>
            </a:ln>
          </p:spPr>
          <p:txBody>
            <a:bodyPr/>
            <a:lstStyle/>
            <a:p>
              <a:endParaRPr lang="nl-NL"/>
            </a:p>
          </p:txBody>
        </p:sp>
        <p:sp>
          <p:nvSpPr>
            <p:cNvPr id="15849" name="Rectangle 153"/>
            <p:cNvSpPr>
              <a:spLocks noChangeArrowheads="1"/>
            </p:cNvSpPr>
            <p:nvPr/>
          </p:nvSpPr>
          <p:spPr bwMode="auto">
            <a:xfrm>
              <a:off x="1920" y="2902"/>
              <a:ext cx="8" cy="312"/>
            </a:xfrm>
            <a:prstGeom prst="rect">
              <a:avLst/>
            </a:prstGeom>
            <a:solidFill>
              <a:srgbClr val="FC0000"/>
            </a:solidFill>
            <a:ln w="9525">
              <a:noFill/>
              <a:miter lim="800000"/>
              <a:headEnd/>
              <a:tailEnd/>
            </a:ln>
          </p:spPr>
          <p:txBody>
            <a:bodyPr/>
            <a:lstStyle/>
            <a:p>
              <a:endParaRPr lang="nl-NL"/>
            </a:p>
          </p:txBody>
        </p:sp>
        <p:sp>
          <p:nvSpPr>
            <p:cNvPr id="15850" name="Rectangle 154"/>
            <p:cNvSpPr>
              <a:spLocks noChangeArrowheads="1"/>
            </p:cNvSpPr>
            <p:nvPr/>
          </p:nvSpPr>
          <p:spPr bwMode="auto">
            <a:xfrm>
              <a:off x="1928" y="2902"/>
              <a:ext cx="9" cy="312"/>
            </a:xfrm>
            <a:prstGeom prst="rect">
              <a:avLst/>
            </a:prstGeom>
            <a:solidFill>
              <a:srgbClr val="FD0000"/>
            </a:solidFill>
            <a:ln w="9525">
              <a:noFill/>
              <a:miter lim="800000"/>
              <a:headEnd/>
              <a:tailEnd/>
            </a:ln>
          </p:spPr>
          <p:txBody>
            <a:bodyPr/>
            <a:lstStyle/>
            <a:p>
              <a:endParaRPr lang="nl-NL"/>
            </a:p>
          </p:txBody>
        </p:sp>
        <p:sp>
          <p:nvSpPr>
            <p:cNvPr id="15851" name="Rectangle 155"/>
            <p:cNvSpPr>
              <a:spLocks noChangeArrowheads="1"/>
            </p:cNvSpPr>
            <p:nvPr/>
          </p:nvSpPr>
          <p:spPr bwMode="auto">
            <a:xfrm>
              <a:off x="1937" y="2902"/>
              <a:ext cx="8" cy="312"/>
            </a:xfrm>
            <a:prstGeom prst="rect">
              <a:avLst/>
            </a:prstGeom>
            <a:solidFill>
              <a:srgbClr val="FE0000"/>
            </a:solidFill>
            <a:ln w="9525">
              <a:noFill/>
              <a:miter lim="800000"/>
              <a:headEnd/>
              <a:tailEnd/>
            </a:ln>
          </p:spPr>
          <p:txBody>
            <a:bodyPr/>
            <a:lstStyle/>
            <a:p>
              <a:endParaRPr lang="nl-NL"/>
            </a:p>
          </p:txBody>
        </p:sp>
        <p:sp>
          <p:nvSpPr>
            <p:cNvPr id="15852" name="Rectangle 156"/>
            <p:cNvSpPr>
              <a:spLocks noChangeArrowheads="1"/>
            </p:cNvSpPr>
            <p:nvPr/>
          </p:nvSpPr>
          <p:spPr bwMode="auto">
            <a:xfrm>
              <a:off x="1945" y="2902"/>
              <a:ext cx="8" cy="312"/>
            </a:xfrm>
            <a:prstGeom prst="rect">
              <a:avLst/>
            </a:prstGeom>
            <a:solidFill>
              <a:srgbClr val="FF0000"/>
            </a:solidFill>
            <a:ln w="9525">
              <a:noFill/>
              <a:miter lim="800000"/>
              <a:headEnd/>
              <a:tailEnd/>
            </a:ln>
          </p:spPr>
          <p:txBody>
            <a:bodyPr/>
            <a:lstStyle/>
            <a:p>
              <a:endParaRPr lang="nl-NL"/>
            </a:p>
          </p:txBody>
        </p:sp>
        <p:sp>
          <p:nvSpPr>
            <p:cNvPr id="15853" name="Rectangle 157"/>
            <p:cNvSpPr>
              <a:spLocks noChangeArrowheads="1"/>
            </p:cNvSpPr>
            <p:nvPr/>
          </p:nvSpPr>
          <p:spPr bwMode="auto">
            <a:xfrm>
              <a:off x="1953" y="2902"/>
              <a:ext cx="9" cy="312"/>
            </a:xfrm>
            <a:prstGeom prst="rect">
              <a:avLst/>
            </a:prstGeom>
            <a:solidFill>
              <a:srgbClr val="FF0000"/>
            </a:solidFill>
            <a:ln w="9525">
              <a:noFill/>
              <a:miter lim="800000"/>
              <a:headEnd/>
              <a:tailEnd/>
            </a:ln>
          </p:spPr>
          <p:txBody>
            <a:bodyPr/>
            <a:lstStyle/>
            <a:p>
              <a:endParaRPr lang="nl-NL"/>
            </a:p>
          </p:txBody>
        </p:sp>
        <p:sp>
          <p:nvSpPr>
            <p:cNvPr id="15854" name="Rectangle 158"/>
            <p:cNvSpPr>
              <a:spLocks noChangeArrowheads="1"/>
            </p:cNvSpPr>
            <p:nvPr/>
          </p:nvSpPr>
          <p:spPr bwMode="auto">
            <a:xfrm>
              <a:off x="1962" y="2902"/>
              <a:ext cx="8" cy="312"/>
            </a:xfrm>
            <a:prstGeom prst="rect">
              <a:avLst/>
            </a:prstGeom>
            <a:solidFill>
              <a:srgbClr val="FE0000"/>
            </a:solidFill>
            <a:ln w="9525">
              <a:noFill/>
              <a:miter lim="800000"/>
              <a:headEnd/>
              <a:tailEnd/>
            </a:ln>
          </p:spPr>
          <p:txBody>
            <a:bodyPr/>
            <a:lstStyle/>
            <a:p>
              <a:endParaRPr lang="nl-NL"/>
            </a:p>
          </p:txBody>
        </p:sp>
        <p:sp>
          <p:nvSpPr>
            <p:cNvPr id="15855" name="Rectangle 159"/>
            <p:cNvSpPr>
              <a:spLocks noChangeArrowheads="1"/>
            </p:cNvSpPr>
            <p:nvPr/>
          </p:nvSpPr>
          <p:spPr bwMode="auto">
            <a:xfrm>
              <a:off x="1970" y="2902"/>
              <a:ext cx="9" cy="312"/>
            </a:xfrm>
            <a:prstGeom prst="rect">
              <a:avLst/>
            </a:prstGeom>
            <a:solidFill>
              <a:srgbClr val="FD0000"/>
            </a:solidFill>
            <a:ln w="9525">
              <a:noFill/>
              <a:miter lim="800000"/>
              <a:headEnd/>
              <a:tailEnd/>
            </a:ln>
          </p:spPr>
          <p:txBody>
            <a:bodyPr/>
            <a:lstStyle/>
            <a:p>
              <a:endParaRPr lang="nl-NL"/>
            </a:p>
          </p:txBody>
        </p:sp>
        <p:sp>
          <p:nvSpPr>
            <p:cNvPr id="15856" name="Rectangle 160"/>
            <p:cNvSpPr>
              <a:spLocks noChangeArrowheads="1"/>
            </p:cNvSpPr>
            <p:nvPr/>
          </p:nvSpPr>
          <p:spPr bwMode="auto">
            <a:xfrm>
              <a:off x="1979" y="2902"/>
              <a:ext cx="8" cy="312"/>
            </a:xfrm>
            <a:prstGeom prst="rect">
              <a:avLst/>
            </a:prstGeom>
            <a:solidFill>
              <a:srgbClr val="FC0000"/>
            </a:solidFill>
            <a:ln w="9525">
              <a:noFill/>
              <a:miter lim="800000"/>
              <a:headEnd/>
              <a:tailEnd/>
            </a:ln>
          </p:spPr>
          <p:txBody>
            <a:bodyPr/>
            <a:lstStyle/>
            <a:p>
              <a:endParaRPr lang="nl-NL"/>
            </a:p>
          </p:txBody>
        </p:sp>
        <p:sp>
          <p:nvSpPr>
            <p:cNvPr id="15857" name="Rectangle 161"/>
            <p:cNvSpPr>
              <a:spLocks noChangeArrowheads="1"/>
            </p:cNvSpPr>
            <p:nvPr/>
          </p:nvSpPr>
          <p:spPr bwMode="auto">
            <a:xfrm>
              <a:off x="1987" y="2902"/>
              <a:ext cx="9" cy="312"/>
            </a:xfrm>
            <a:prstGeom prst="rect">
              <a:avLst/>
            </a:prstGeom>
            <a:solidFill>
              <a:srgbClr val="FB0000"/>
            </a:solidFill>
            <a:ln w="9525">
              <a:noFill/>
              <a:miter lim="800000"/>
              <a:headEnd/>
              <a:tailEnd/>
            </a:ln>
          </p:spPr>
          <p:txBody>
            <a:bodyPr/>
            <a:lstStyle/>
            <a:p>
              <a:endParaRPr lang="nl-NL"/>
            </a:p>
          </p:txBody>
        </p:sp>
        <p:sp>
          <p:nvSpPr>
            <p:cNvPr id="15858" name="Rectangle 162"/>
            <p:cNvSpPr>
              <a:spLocks noChangeArrowheads="1"/>
            </p:cNvSpPr>
            <p:nvPr/>
          </p:nvSpPr>
          <p:spPr bwMode="auto">
            <a:xfrm>
              <a:off x="1996" y="2902"/>
              <a:ext cx="8" cy="312"/>
            </a:xfrm>
            <a:prstGeom prst="rect">
              <a:avLst/>
            </a:prstGeom>
            <a:solidFill>
              <a:srgbClr val="FA0000"/>
            </a:solidFill>
            <a:ln w="9525">
              <a:noFill/>
              <a:miter lim="800000"/>
              <a:headEnd/>
              <a:tailEnd/>
            </a:ln>
          </p:spPr>
          <p:txBody>
            <a:bodyPr/>
            <a:lstStyle/>
            <a:p>
              <a:endParaRPr lang="nl-NL"/>
            </a:p>
          </p:txBody>
        </p:sp>
        <p:sp>
          <p:nvSpPr>
            <p:cNvPr id="15859" name="Rectangle 163"/>
            <p:cNvSpPr>
              <a:spLocks noChangeArrowheads="1"/>
            </p:cNvSpPr>
            <p:nvPr/>
          </p:nvSpPr>
          <p:spPr bwMode="auto">
            <a:xfrm>
              <a:off x="2004" y="2902"/>
              <a:ext cx="8" cy="312"/>
            </a:xfrm>
            <a:prstGeom prst="rect">
              <a:avLst/>
            </a:prstGeom>
            <a:solidFill>
              <a:srgbClr val="F90000"/>
            </a:solidFill>
            <a:ln w="9525">
              <a:noFill/>
              <a:miter lim="800000"/>
              <a:headEnd/>
              <a:tailEnd/>
            </a:ln>
          </p:spPr>
          <p:txBody>
            <a:bodyPr/>
            <a:lstStyle/>
            <a:p>
              <a:endParaRPr lang="nl-NL"/>
            </a:p>
          </p:txBody>
        </p:sp>
        <p:sp>
          <p:nvSpPr>
            <p:cNvPr id="15860" name="Rectangle 164"/>
            <p:cNvSpPr>
              <a:spLocks noChangeArrowheads="1"/>
            </p:cNvSpPr>
            <p:nvPr/>
          </p:nvSpPr>
          <p:spPr bwMode="auto">
            <a:xfrm>
              <a:off x="2012" y="2902"/>
              <a:ext cx="9" cy="312"/>
            </a:xfrm>
            <a:prstGeom prst="rect">
              <a:avLst/>
            </a:prstGeom>
            <a:solidFill>
              <a:srgbClr val="F70000"/>
            </a:solidFill>
            <a:ln w="9525">
              <a:noFill/>
              <a:miter lim="800000"/>
              <a:headEnd/>
              <a:tailEnd/>
            </a:ln>
          </p:spPr>
          <p:txBody>
            <a:bodyPr/>
            <a:lstStyle/>
            <a:p>
              <a:endParaRPr lang="nl-NL"/>
            </a:p>
          </p:txBody>
        </p:sp>
        <p:sp>
          <p:nvSpPr>
            <p:cNvPr id="15861" name="Rectangle 165"/>
            <p:cNvSpPr>
              <a:spLocks noChangeArrowheads="1"/>
            </p:cNvSpPr>
            <p:nvPr/>
          </p:nvSpPr>
          <p:spPr bwMode="auto">
            <a:xfrm>
              <a:off x="2021" y="2902"/>
              <a:ext cx="8" cy="312"/>
            </a:xfrm>
            <a:prstGeom prst="rect">
              <a:avLst/>
            </a:prstGeom>
            <a:solidFill>
              <a:srgbClr val="F60000"/>
            </a:solidFill>
            <a:ln w="9525">
              <a:noFill/>
              <a:miter lim="800000"/>
              <a:headEnd/>
              <a:tailEnd/>
            </a:ln>
          </p:spPr>
          <p:txBody>
            <a:bodyPr/>
            <a:lstStyle/>
            <a:p>
              <a:endParaRPr lang="nl-NL"/>
            </a:p>
          </p:txBody>
        </p:sp>
        <p:sp>
          <p:nvSpPr>
            <p:cNvPr id="15862" name="Rectangle 166"/>
            <p:cNvSpPr>
              <a:spLocks noChangeArrowheads="1"/>
            </p:cNvSpPr>
            <p:nvPr/>
          </p:nvSpPr>
          <p:spPr bwMode="auto">
            <a:xfrm>
              <a:off x="2029" y="2902"/>
              <a:ext cx="9" cy="312"/>
            </a:xfrm>
            <a:prstGeom prst="rect">
              <a:avLst/>
            </a:prstGeom>
            <a:solidFill>
              <a:srgbClr val="F40000"/>
            </a:solidFill>
            <a:ln w="9525">
              <a:noFill/>
              <a:miter lim="800000"/>
              <a:headEnd/>
              <a:tailEnd/>
            </a:ln>
          </p:spPr>
          <p:txBody>
            <a:bodyPr/>
            <a:lstStyle/>
            <a:p>
              <a:endParaRPr lang="nl-NL"/>
            </a:p>
          </p:txBody>
        </p:sp>
        <p:sp>
          <p:nvSpPr>
            <p:cNvPr id="15863" name="Rectangle 167"/>
            <p:cNvSpPr>
              <a:spLocks noChangeArrowheads="1"/>
            </p:cNvSpPr>
            <p:nvPr/>
          </p:nvSpPr>
          <p:spPr bwMode="auto">
            <a:xfrm>
              <a:off x="2038" y="2902"/>
              <a:ext cx="8" cy="312"/>
            </a:xfrm>
            <a:prstGeom prst="rect">
              <a:avLst/>
            </a:prstGeom>
            <a:solidFill>
              <a:srgbClr val="F20000"/>
            </a:solidFill>
            <a:ln w="9525">
              <a:noFill/>
              <a:miter lim="800000"/>
              <a:headEnd/>
              <a:tailEnd/>
            </a:ln>
          </p:spPr>
          <p:txBody>
            <a:bodyPr/>
            <a:lstStyle/>
            <a:p>
              <a:endParaRPr lang="nl-NL"/>
            </a:p>
          </p:txBody>
        </p:sp>
        <p:sp>
          <p:nvSpPr>
            <p:cNvPr id="15864" name="Rectangle 168"/>
            <p:cNvSpPr>
              <a:spLocks noChangeArrowheads="1"/>
            </p:cNvSpPr>
            <p:nvPr/>
          </p:nvSpPr>
          <p:spPr bwMode="auto">
            <a:xfrm>
              <a:off x="2046" y="2902"/>
              <a:ext cx="9" cy="312"/>
            </a:xfrm>
            <a:prstGeom prst="rect">
              <a:avLst/>
            </a:prstGeom>
            <a:solidFill>
              <a:srgbClr val="EF0000"/>
            </a:solidFill>
            <a:ln w="9525">
              <a:noFill/>
              <a:miter lim="800000"/>
              <a:headEnd/>
              <a:tailEnd/>
            </a:ln>
          </p:spPr>
          <p:txBody>
            <a:bodyPr/>
            <a:lstStyle/>
            <a:p>
              <a:endParaRPr lang="nl-NL"/>
            </a:p>
          </p:txBody>
        </p:sp>
        <p:sp>
          <p:nvSpPr>
            <p:cNvPr id="15865" name="Rectangle 169"/>
            <p:cNvSpPr>
              <a:spLocks noChangeArrowheads="1"/>
            </p:cNvSpPr>
            <p:nvPr/>
          </p:nvSpPr>
          <p:spPr bwMode="auto">
            <a:xfrm>
              <a:off x="2055" y="2902"/>
              <a:ext cx="8" cy="312"/>
            </a:xfrm>
            <a:prstGeom prst="rect">
              <a:avLst/>
            </a:prstGeom>
            <a:solidFill>
              <a:srgbClr val="ED0000"/>
            </a:solidFill>
            <a:ln w="9525">
              <a:noFill/>
              <a:miter lim="800000"/>
              <a:headEnd/>
              <a:tailEnd/>
            </a:ln>
          </p:spPr>
          <p:txBody>
            <a:bodyPr/>
            <a:lstStyle/>
            <a:p>
              <a:endParaRPr lang="nl-NL"/>
            </a:p>
          </p:txBody>
        </p:sp>
        <p:sp>
          <p:nvSpPr>
            <p:cNvPr id="15866" name="Rectangle 170"/>
            <p:cNvSpPr>
              <a:spLocks noChangeArrowheads="1"/>
            </p:cNvSpPr>
            <p:nvPr/>
          </p:nvSpPr>
          <p:spPr bwMode="auto">
            <a:xfrm>
              <a:off x="2063" y="2902"/>
              <a:ext cx="8" cy="312"/>
            </a:xfrm>
            <a:prstGeom prst="rect">
              <a:avLst/>
            </a:prstGeom>
            <a:solidFill>
              <a:srgbClr val="EA0000"/>
            </a:solidFill>
            <a:ln w="9525">
              <a:noFill/>
              <a:miter lim="800000"/>
              <a:headEnd/>
              <a:tailEnd/>
            </a:ln>
          </p:spPr>
          <p:txBody>
            <a:bodyPr/>
            <a:lstStyle/>
            <a:p>
              <a:endParaRPr lang="nl-NL"/>
            </a:p>
          </p:txBody>
        </p:sp>
        <p:sp>
          <p:nvSpPr>
            <p:cNvPr id="15867" name="Rectangle 171"/>
            <p:cNvSpPr>
              <a:spLocks noChangeArrowheads="1"/>
            </p:cNvSpPr>
            <p:nvPr/>
          </p:nvSpPr>
          <p:spPr bwMode="auto">
            <a:xfrm>
              <a:off x="2071" y="2902"/>
              <a:ext cx="9" cy="312"/>
            </a:xfrm>
            <a:prstGeom prst="rect">
              <a:avLst/>
            </a:prstGeom>
            <a:solidFill>
              <a:srgbClr val="E70000"/>
            </a:solidFill>
            <a:ln w="9525">
              <a:noFill/>
              <a:miter lim="800000"/>
              <a:headEnd/>
              <a:tailEnd/>
            </a:ln>
          </p:spPr>
          <p:txBody>
            <a:bodyPr/>
            <a:lstStyle/>
            <a:p>
              <a:endParaRPr lang="nl-NL"/>
            </a:p>
          </p:txBody>
        </p:sp>
        <p:sp>
          <p:nvSpPr>
            <p:cNvPr id="15868" name="Rectangle 172"/>
            <p:cNvSpPr>
              <a:spLocks noChangeArrowheads="1"/>
            </p:cNvSpPr>
            <p:nvPr/>
          </p:nvSpPr>
          <p:spPr bwMode="auto">
            <a:xfrm>
              <a:off x="2080" y="2902"/>
              <a:ext cx="8" cy="312"/>
            </a:xfrm>
            <a:prstGeom prst="rect">
              <a:avLst/>
            </a:prstGeom>
            <a:solidFill>
              <a:srgbClr val="E40000"/>
            </a:solidFill>
            <a:ln w="9525">
              <a:noFill/>
              <a:miter lim="800000"/>
              <a:headEnd/>
              <a:tailEnd/>
            </a:ln>
          </p:spPr>
          <p:txBody>
            <a:bodyPr/>
            <a:lstStyle/>
            <a:p>
              <a:endParaRPr lang="nl-NL"/>
            </a:p>
          </p:txBody>
        </p:sp>
        <p:sp>
          <p:nvSpPr>
            <p:cNvPr id="15869" name="Rectangle 173"/>
            <p:cNvSpPr>
              <a:spLocks noChangeArrowheads="1"/>
            </p:cNvSpPr>
            <p:nvPr/>
          </p:nvSpPr>
          <p:spPr bwMode="auto">
            <a:xfrm>
              <a:off x="2088" y="2902"/>
              <a:ext cx="9" cy="312"/>
            </a:xfrm>
            <a:prstGeom prst="rect">
              <a:avLst/>
            </a:prstGeom>
            <a:solidFill>
              <a:srgbClr val="E00000"/>
            </a:solidFill>
            <a:ln w="9525">
              <a:noFill/>
              <a:miter lim="800000"/>
              <a:headEnd/>
              <a:tailEnd/>
            </a:ln>
          </p:spPr>
          <p:txBody>
            <a:bodyPr/>
            <a:lstStyle/>
            <a:p>
              <a:endParaRPr lang="nl-NL"/>
            </a:p>
          </p:txBody>
        </p:sp>
        <p:sp>
          <p:nvSpPr>
            <p:cNvPr id="15870" name="Rectangle 174"/>
            <p:cNvSpPr>
              <a:spLocks noChangeArrowheads="1"/>
            </p:cNvSpPr>
            <p:nvPr/>
          </p:nvSpPr>
          <p:spPr bwMode="auto">
            <a:xfrm>
              <a:off x="2097" y="2902"/>
              <a:ext cx="8" cy="312"/>
            </a:xfrm>
            <a:prstGeom prst="rect">
              <a:avLst/>
            </a:prstGeom>
            <a:solidFill>
              <a:srgbClr val="DD0000"/>
            </a:solidFill>
            <a:ln w="9525">
              <a:noFill/>
              <a:miter lim="800000"/>
              <a:headEnd/>
              <a:tailEnd/>
            </a:ln>
          </p:spPr>
          <p:txBody>
            <a:bodyPr/>
            <a:lstStyle/>
            <a:p>
              <a:endParaRPr lang="nl-NL"/>
            </a:p>
          </p:txBody>
        </p:sp>
        <p:sp>
          <p:nvSpPr>
            <p:cNvPr id="15871" name="Rectangle 175"/>
            <p:cNvSpPr>
              <a:spLocks noChangeArrowheads="1"/>
            </p:cNvSpPr>
            <p:nvPr/>
          </p:nvSpPr>
          <p:spPr bwMode="auto">
            <a:xfrm>
              <a:off x="2105" y="2902"/>
              <a:ext cx="9" cy="312"/>
            </a:xfrm>
            <a:prstGeom prst="rect">
              <a:avLst/>
            </a:prstGeom>
            <a:solidFill>
              <a:srgbClr val="D90000"/>
            </a:solidFill>
            <a:ln w="9525">
              <a:noFill/>
              <a:miter lim="800000"/>
              <a:headEnd/>
              <a:tailEnd/>
            </a:ln>
          </p:spPr>
          <p:txBody>
            <a:bodyPr/>
            <a:lstStyle/>
            <a:p>
              <a:endParaRPr lang="nl-NL"/>
            </a:p>
          </p:txBody>
        </p:sp>
        <p:sp>
          <p:nvSpPr>
            <p:cNvPr id="15872" name="Rectangle 176"/>
            <p:cNvSpPr>
              <a:spLocks noChangeArrowheads="1"/>
            </p:cNvSpPr>
            <p:nvPr/>
          </p:nvSpPr>
          <p:spPr bwMode="auto">
            <a:xfrm>
              <a:off x="2114" y="2902"/>
              <a:ext cx="8" cy="312"/>
            </a:xfrm>
            <a:prstGeom prst="rect">
              <a:avLst/>
            </a:prstGeom>
            <a:solidFill>
              <a:srgbClr val="D40000"/>
            </a:solidFill>
            <a:ln w="9525">
              <a:noFill/>
              <a:miter lim="800000"/>
              <a:headEnd/>
              <a:tailEnd/>
            </a:ln>
          </p:spPr>
          <p:txBody>
            <a:bodyPr/>
            <a:lstStyle/>
            <a:p>
              <a:endParaRPr lang="nl-NL"/>
            </a:p>
          </p:txBody>
        </p:sp>
        <p:sp>
          <p:nvSpPr>
            <p:cNvPr id="15873" name="Rectangle 177"/>
            <p:cNvSpPr>
              <a:spLocks noChangeArrowheads="1"/>
            </p:cNvSpPr>
            <p:nvPr/>
          </p:nvSpPr>
          <p:spPr bwMode="auto">
            <a:xfrm>
              <a:off x="2122" y="2902"/>
              <a:ext cx="8" cy="312"/>
            </a:xfrm>
            <a:prstGeom prst="rect">
              <a:avLst/>
            </a:prstGeom>
            <a:solidFill>
              <a:srgbClr val="D00000"/>
            </a:solidFill>
            <a:ln w="9525">
              <a:noFill/>
              <a:miter lim="800000"/>
              <a:headEnd/>
              <a:tailEnd/>
            </a:ln>
          </p:spPr>
          <p:txBody>
            <a:bodyPr/>
            <a:lstStyle/>
            <a:p>
              <a:endParaRPr lang="nl-NL"/>
            </a:p>
          </p:txBody>
        </p:sp>
        <p:sp>
          <p:nvSpPr>
            <p:cNvPr id="15874" name="Rectangle 178"/>
            <p:cNvSpPr>
              <a:spLocks noChangeArrowheads="1"/>
            </p:cNvSpPr>
            <p:nvPr/>
          </p:nvSpPr>
          <p:spPr bwMode="auto">
            <a:xfrm>
              <a:off x="2130" y="2902"/>
              <a:ext cx="9" cy="312"/>
            </a:xfrm>
            <a:prstGeom prst="rect">
              <a:avLst/>
            </a:prstGeom>
            <a:solidFill>
              <a:srgbClr val="CC0000"/>
            </a:solidFill>
            <a:ln w="9525">
              <a:noFill/>
              <a:miter lim="800000"/>
              <a:headEnd/>
              <a:tailEnd/>
            </a:ln>
          </p:spPr>
          <p:txBody>
            <a:bodyPr/>
            <a:lstStyle/>
            <a:p>
              <a:endParaRPr lang="nl-NL"/>
            </a:p>
          </p:txBody>
        </p:sp>
        <p:sp>
          <p:nvSpPr>
            <p:cNvPr id="15875" name="Rectangle 179"/>
            <p:cNvSpPr>
              <a:spLocks noChangeArrowheads="1"/>
            </p:cNvSpPr>
            <p:nvPr/>
          </p:nvSpPr>
          <p:spPr bwMode="auto">
            <a:xfrm>
              <a:off x="2139" y="2902"/>
              <a:ext cx="8" cy="312"/>
            </a:xfrm>
            <a:prstGeom prst="rect">
              <a:avLst/>
            </a:prstGeom>
            <a:solidFill>
              <a:srgbClr val="C60000"/>
            </a:solidFill>
            <a:ln w="9525">
              <a:noFill/>
              <a:miter lim="800000"/>
              <a:headEnd/>
              <a:tailEnd/>
            </a:ln>
          </p:spPr>
          <p:txBody>
            <a:bodyPr/>
            <a:lstStyle/>
            <a:p>
              <a:endParaRPr lang="nl-NL"/>
            </a:p>
          </p:txBody>
        </p:sp>
        <p:sp>
          <p:nvSpPr>
            <p:cNvPr id="15876" name="Rectangle 180"/>
            <p:cNvSpPr>
              <a:spLocks noChangeArrowheads="1"/>
            </p:cNvSpPr>
            <p:nvPr/>
          </p:nvSpPr>
          <p:spPr bwMode="auto">
            <a:xfrm>
              <a:off x="2147" y="2902"/>
              <a:ext cx="9" cy="312"/>
            </a:xfrm>
            <a:prstGeom prst="rect">
              <a:avLst/>
            </a:prstGeom>
            <a:solidFill>
              <a:srgbClr val="C20000"/>
            </a:solidFill>
            <a:ln w="9525">
              <a:noFill/>
              <a:miter lim="800000"/>
              <a:headEnd/>
              <a:tailEnd/>
            </a:ln>
          </p:spPr>
          <p:txBody>
            <a:bodyPr/>
            <a:lstStyle/>
            <a:p>
              <a:endParaRPr lang="nl-NL"/>
            </a:p>
          </p:txBody>
        </p:sp>
        <p:sp>
          <p:nvSpPr>
            <p:cNvPr id="15877" name="Rectangle 181"/>
            <p:cNvSpPr>
              <a:spLocks noChangeArrowheads="1"/>
            </p:cNvSpPr>
            <p:nvPr/>
          </p:nvSpPr>
          <p:spPr bwMode="auto">
            <a:xfrm>
              <a:off x="2156" y="2902"/>
              <a:ext cx="8" cy="312"/>
            </a:xfrm>
            <a:prstGeom prst="rect">
              <a:avLst/>
            </a:prstGeom>
            <a:solidFill>
              <a:srgbClr val="BD0000"/>
            </a:solidFill>
            <a:ln w="9525">
              <a:noFill/>
              <a:miter lim="800000"/>
              <a:headEnd/>
              <a:tailEnd/>
            </a:ln>
          </p:spPr>
          <p:txBody>
            <a:bodyPr/>
            <a:lstStyle/>
            <a:p>
              <a:endParaRPr lang="nl-NL"/>
            </a:p>
          </p:txBody>
        </p:sp>
        <p:sp>
          <p:nvSpPr>
            <p:cNvPr id="15878" name="Rectangle 182"/>
            <p:cNvSpPr>
              <a:spLocks noChangeArrowheads="1"/>
            </p:cNvSpPr>
            <p:nvPr/>
          </p:nvSpPr>
          <p:spPr bwMode="auto">
            <a:xfrm>
              <a:off x="2164" y="2902"/>
              <a:ext cx="9" cy="312"/>
            </a:xfrm>
            <a:prstGeom prst="rect">
              <a:avLst/>
            </a:prstGeom>
            <a:solidFill>
              <a:srgbClr val="B70000"/>
            </a:solidFill>
            <a:ln w="9525">
              <a:noFill/>
              <a:miter lim="800000"/>
              <a:headEnd/>
              <a:tailEnd/>
            </a:ln>
          </p:spPr>
          <p:txBody>
            <a:bodyPr/>
            <a:lstStyle/>
            <a:p>
              <a:endParaRPr lang="nl-NL"/>
            </a:p>
          </p:txBody>
        </p:sp>
        <p:sp>
          <p:nvSpPr>
            <p:cNvPr id="15879" name="Rectangle 183"/>
            <p:cNvSpPr>
              <a:spLocks noChangeArrowheads="1"/>
            </p:cNvSpPr>
            <p:nvPr/>
          </p:nvSpPr>
          <p:spPr bwMode="auto">
            <a:xfrm>
              <a:off x="2173" y="2902"/>
              <a:ext cx="8" cy="312"/>
            </a:xfrm>
            <a:prstGeom prst="rect">
              <a:avLst/>
            </a:prstGeom>
            <a:solidFill>
              <a:srgbClr val="B20000"/>
            </a:solidFill>
            <a:ln w="9525">
              <a:noFill/>
              <a:miter lim="800000"/>
              <a:headEnd/>
              <a:tailEnd/>
            </a:ln>
          </p:spPr>
          <p:txBody>
            <a:bodyPr/>
            <a:lstStyle/>
            <a:p>
              <a:endParaRPr lang="nl-NL"/>
            </a:p>
          </p:txBody>
        </p:sp>
        <p:sp>
          <p:nvSpPr>
            <p:cNvPr id="15880" name="Rectangle 184"/>
            <p:cNvSpPr>
              <a:spLocks noChangeArrowheads="1"/>
            </p:cNvSpPr>
            <p:nvPr/>
          </p:nvSpPr>
          <p:spPr bwMode="auto">
            <a:xfrm>
              <a:off x="2181" y="2902"/>
              <a:ext cx="8" cy="312"/>
            </a:xfrm>
            <a:prstGeom prst="rect">
              <a:avLst/>
            </a:prstGeom>
            <a:solidFill>
              <a:srgbClr val="AD0000"/>
            </a:solidFill>
            <a:ln w="9525">
              <a:noFill/>
              <a:miter lim="800000"/>
              <a:headEnd/>
              <a:tailEnd/>
            </a:ln>
          </p:spPr>
          <p:txBody>
            <a:bodyPr/>
            <a:lstStyle/>
            <a:p>
              <a:endParaRPr lang="nl-NL"/>
            </a:p>
          </p:txBody>
        </p:sp>
        <p:sp>
          <p:nvSpPr>
            <p:cNvPr id="15881" name="Rectangle 185"/>
            <p:cNvSpPr>
              <a:spLocks noChangeArrowheads="1"/>
            </p:cNvSpPr>
            <p:nvPr/>
          </p:nvSpPr>
          <p:spPr bwMode="auto">
            <a:xfrm>
              <a:off x="2189" y="2902"/>
              <a:ext cx="9" cy="312"/>
            </a:xfrm>
            <a:prstGeom prst="rect">
              <a:avLst/>
            </a:prstGeom>
            <a:solidFill>
              <a:srgbClr val="A60000"/>
            </a:solidFill>
            <a:ln w="9525">
              <a:noFill/>
              <a:miter lim="800000"/>
              <a:headEnd/>
              <a:tailEnd/>
            </a:ln>
          </p:spPr>
          <p:txBody>
            <a:bodyPr/>
            <a:lstStyle/>
            <a:p>
              <a:endParaRPr lang="nl-NL"/>
            </a:p>
          </p:txBody>
        </p:sp>
        <p:sp>
          <p:nvSpPr>
            <p:cNvPr id="15882" name="Rectangle 186"/>
            <p:cNvSpPr>
              <a:spLocks noChangeArrowheads="1"/>
            </p:cNvSpPr>
            <p:nvPr/>
          </p:nvSpPr>
          <p:spPr bwMode="auto">
            <a:xfrm>
              <a:off x="2198" y="2902"/>
              <a:ext cx="8" cy="312"/>
            </a:xfrm>
            <a:prstGeom prst="rect">
              <a:avLst/>
            </a:prstGeom>
            <a:solidFill>
              <a:srgbClr val="A10000"/>
            </a:solidFill>
            <a:ln w="9525">
              <a:noFill/>
              <a:miter lim="800000"/>
              <a:headEnd/>
              <a:tailEnd/>
            </a:ln>
          </p:spPr>
          <p:txBody>
            <a:bodyPr/>
            <a:lstStyle/>
            <a:p>
              <a:endParaRPr lang="nl-NL"/>
            </a:p>
          </p:txBody>
        </p:sp>
        <p:sp>
          <p:nvSpPr>
            <p:cNvPr id="15883" name="Rectangle 187"/>
            <p:cNvSpPr>
              <a:spLocks noChangeArrowheads="1"/>
            </p:cNvSpPr>
            <p:nvPr/>
          </p:nvSpPr>
          <p:spPr bwMode="auto">
            <a:xfrm>
              <a:off x="2206" y="2902"/>
              <a:ext cx="9" cy="312"/>
            </a:xfrm>
            <a:prstGeom prst="rect">
              <a:avLst/>
            </a:prstGeom>
            <a:solidFill>
              <a:srgbClr val="9C0000"/>
            </a:solidFill>
            <a:ln w="9525">
              <a:noFill/>
              <a:miter lim="800000"/>
              <a:headEnd/>
              <a:tailEnd/>
            </a:ln>
          </p:spPr>
          <p:txBody>
            <a:bodyPr/>
            <a:lstStyle/>
            <a:p>
              <a:endParaRPr lang="nl-NL"/>
            </a:p>
          </p:txBody>
        </p:sp>
        <p:sp>
          <p:nvSpPr>
            <p:cNvPr id="15884" name="Rectangle 188"/>
            <p:cNvSpPr>
              <a:spLocks noChangeArrowheads="1"/>
            </p:cNvSpPr>
            <p:nvPr/>
          </p:nvSpPr>
          <p:spPr bwMode="auto">
            <a:xfrm>
              <a:off x="2215" y="2902"/>
              <a:ext cx="8" cy="312"/>
            </a:xfrm>
            <a:prstGeom prst="rect">
              <a:avLst/>
            </a:prstGeom>
            <a:solidFill>
              <a:srgbClr val="960000"/>
            </a:solidFill>
            <a:ln w="9525">
              <a:noFill/>
              <a:miter lim="800000"/>
              <a:headEnd/>
              <a:tailEnd/>
            </a:ln>
          </p:spPr>
          <p:txBody>
            <a:bodyPr/>
            <a:lstStyle/>
            <a:p>
              <a:endParaRPr lang="nl-NL"/>
            </a:p>
          </p:txBody>
        </p:sp>
        <p:sp>
          <p:nvSpPr>
            <p:cNvPr id="15885" name="Rectangle 189"/>
            <p:cNvSpPr>
              <a:spLocks noChangeArrowheads="1"/>
            </p:cNvSpPr>
            <p:nvPr/>
          </p:nvSpPr>
          <p:spPr bwMode="auto">
            <a:xfrm>
              <a:off x="2223" y="2902"/>
              <a:ext cx="8" cy="312"/>
            </a:xfrm>
            <a:prstGeom prst="rect">
              <a:avLst/>
            </a:prstGeom>
            <a:solidFill>
              <a:srgbClr val="910000"/>
            </a:solidFill>
            <a:ln w="9525">
              <a:noFill/>
              <a:miter lim="800000"/>
              <a:headEnd/>
              <a:tailEnd/>
            </a:ln>
          </p:spPr>
          <p:txBody>
            <a:bodyPr/>
            <a:lstStyle/>
            <a:p>
              <a:endParaRPr lang="nl-NL"/>
            </a:p>
          </p:txBody>
        </p:sp>
        <p:sp>
          <p:nvSpPr>
            <p:cNvPr id="15886" name="Rectangle 190"/>
            <p:cNvSpPr>
              <a:spLocks noChangeArrowheads="1"/>
            </p:cNvSpPr>
            <p:nvPr/>
          </p:nvSpPr>
          <p:spPr bwMode="auto">
            <a:xfrm>
              <a:off x="2231" y="2902"/>
              <a:ext cx="9" cy="312"/>
            </a:xfrm>
            <a:prstGeom prst="rect">
              <a:avLst/>
            </a:prstGeom>
            <a:solidFill>
              <a:srgbClr val="8C0000"/>
            </a:solidFill>
            <a:ln w="9525">
              <a:noFill/>
              <a:miter lim="800000"/>
              <a:headEnd/>
              <a:tailEnd/>
            </a:ln>
          </p:spPr>
          <p:txBody>
            <a:bodyPr/>
            <a:lstStyle/>
            <a:p>
              <a:endParaRPr lang="nl-NL"/>
            </a:p>
          </p:txBody>
        </p:sp>
        <p:sp>
          <p:nvSpPr>
            <p:cNvPr id="15887" name="Rectangle 191"/>
            <p:cNvSpPr>
              <a:spLocks noChangeArrowheads="1"/>
            </p:cNvSpPr>
            <p:nvPr/>
          </p:nvSpPr>
          <p:spPr bwMode="auto">
            <a:xfrm>
              <a:off x="2240" y="2902"/>
              <a:ext cx="8" cy="312"/>
            </a:xfrm>
            <a:prstGeom prst="rect">
              <a:avLst/>
            </a:prstGeom>
            <a:solidFill>
              <a:srgbClr val="870000"/>
            </a:solidFill>
            <a:ln w="9525">
              <a:noFill/>
              <a:miter lim="800000"/>
              <a:headEnd/>
              <a:tailEnd/>
            </a:ln>
          </p:spPr>
          <p:txBody>
            <a:bodyPr/>
            <a:lstStyle/>
            <a:p>
              <a:endParaRPr lang="nl-NL"/>
            </a:p>
          </p:txBody>
        </p:sp>
        <p:sp>
          <p:nvSpPr>
            <p:cNvPr id="15888" name="Rectangle 192"/>
            <p:cNvSpPr>
              <a:spLocks noChangeArrowheads="1"/>
            </p:cNvSpPr>
            <p:nvPr/>
          </p:nvSpPr>
          <p:spPr bwMode="auto">
            <a:xfrm>
              <a:off x="2248" y="2902"/>
              <a:ext cx="9" cy="312"/>
            </a:xfrm>
            <a:prstGeom prst="rect">
              <a:avLst/>
            </a:prstGeom>
            <a:solidFill>
              <a:srgbClr val="820000"/>
            </a:solidFill>
            <a:ln w="9525">
              <a:noFill/>
              <a:miter lim="800000"/>
              <a:headEnd/>
              <a:tailEnd/>
            </a:ln>
          </p:spPr>
          <p:txBody>
            <a:bodyPr/>
            <a:lstStyle/>
            <a:p>
              <a:endParaRPr lang="nl-NL"/>
            </a:p>
          </p:txBody>
        </p:sp>
        <p:sp>
          <p:nvSpPr>
            <p:cNvPr id="15889" name="Rectangle 193"/>
            <p:cNvSpPr>
              <a:spLocks noChangeArrowheads="1"/>
            </p:cNvSpPr>
            <p:nvPr/>
          </p:nvSpPr>
          <p:spPr bwMode="auto">
            <a:xfrm>
              <a:off x="2257" y="2902"/>
              <a:ext cx="8" cy="312"/>
            </a:xfrm>
            <a:prstGeom prst="rect">
              <a:avLst/>
            </a:prstGeom>
            <a:solidFill>
              <a:srgbClr val="7E0000"/>
            </a:solidFill>
            <a:ln w="9525">
              <a:noFill/>
              <a:miter lim="800000"/>
              <a:headEnd/>
              <a:tailEnd/>
            </a:ln>
          </p:spPr>
          <p:txBody>
            <a:bodyPr/>
            <a:lstStyle/>
            <a:p>
              <a:endParaRPr lang="nl-NL"/>
            </a:p>
          </p:txBody>
        </p:sp>
        <p:sp>
          <p:nvSpPr>
            <p:cNvPr id="15890" name="Rectangle 194"/>
            <p:cNvSpPr>
              <a:spLocks noChangeArrowheads="1"/>
            </p:cNvSpPr>
            <p:nvPr/>
          </p:nvSpPr>
          <p:spPr bwMode="auto">
            <a:xfrm>
              <a:off x="2265" y="2902"/>
              <a:ext cx="9" cy="312"/>
            </a:xfrm>
            <a:prstGeom prst="rect">
              <a:avLst/>
            </a:prstGeom>
            <a:solidFill>
              <a:srgbClr val="790000"/>
            </a:solidFill>
            <a:ln w="9525">
              <a:noFill/>
              <a:miter lim="800000"/>
              <a:headEnd/>
              <a:tailEnd/>
            </a:ln>
          </p:spPr>
          <p:txBody>
            <a:bodyPr/>
            <a:lstStyle/>
            <a:p>
              <a:endParaRPr lang="nl-NL"/>
            </a:p>
          </p:txBody>
        </p:sp>
        <p:sp>
          <p:nvSpPr>
            <p:cNvPr id="15891" name="Rectangle 195"/>
            <p:cNvSpPr>
              <a:spLocks noChangeArrowheads="1"/>
            </p:cNvSpPr>
            <p:nvPr/>
          </p:nvSpPr>
          <p:spPr bwMode="auto">
            <a:xfrm>
              <a:off x="2274" y="2902"/>
              <a:ext cx="8" cy="312"/>
            </a:xfrm>
            <a:prstGeom prst="rect">
              <a:avLst/>
            </a:prstGeom>
            <a:solidFill>
              <a:srgbClr val="750000"/>
            </a:solidFill>
            <a:ln w="9525">
              <a:noFill/>
              <a:miter lim="800000"/>
              <a:headEnd/>
              <a:tailEnd/>
            </a:ln>
          </p:spPr>
          <p:txBody>
            <a:bodyPr/>
            <a:lstStyle/>
            <a:p>
              <a:endParaRPr lang="nl-NL"/>
            </a:p>
          </p:txBody>
        </p:sp>
        <p:sp>
          <p:nvSpPr>
            <p:cNvPr id="15892" name="Rectangle 196"/>
            <p:cNvSpPr>
              <a:spLocks noChangeArrowheads="1"/>
            </p:cNvSpPr>
            <p:nvPr/>
          </p:nvSpPr>
          <p:spPr bwMode="auto">
            <a:xfrm>
              <a:off x="2282" y="2902"/>
              <a:ext cx="8" cy="312"/>
            </a:xfrm>
            <a:prstGeom prst="rect">
              <a:avLst/>
            </a:prstGeom>
            <a:solidFill>
              <a:srgbClr val="710000"/>
            </a:solidFill>
            <a:ln w="9525">
              <a:noFill/>
              <a:miter lim="800000"/>
              <a:headEnd/>
              <a:tailEnd/>
            </a:ln>
          </p:spPr>
          <p:txBody>
            <a:bodyPr/>
            <a:lstStyle/>
            <a:p>
              <a:endParaRPr lang="nl-NL"/>
            </a:p>
          </p:txBody>
        </p:sp>
        <p:sp>
          <p:nvSpPr>
            <p:cNvPr id="15893" name="Rectangle 197"/>
            <p:cNvSpPr>
              <a:spLocks noChangeArrowheads="1"/>
            </p:cNvSpPr>
            <p:nvPr/>
          </p:nvSpPr>
          <p:spPr bwMode="auto">
            <a:xfrm>
              <a:off x="2290" y="2902"/>
              <a:ext cx="9" cy="312"/>
            </a:xfrm>
            <a:prstGeom prst="rect">
              <a:avLst/>
            </a:prstGeom>
            <a:solidFill>
              <a:srgbClr val="6D0000"/>
            </a:solidFill>
            <a:ln w="9525">
              <a:noFill/>
              <a:miter lim="800000"/>
              <a:headEnd/>
              <a:tailEnd/>
            </a:ln>
          </p:spPr>
          <p:txBody>
            <a:bodyPr/>
            <a:lstStyle/>
            <a:p>
              <a:endParaRPr lang="nl-NL"/>
            </a:p>
          </p:txBody>
        </p:sp>
        <p:sp>
          <p:nvSpPr>
            <p:cNvPr id="15894" name="Rectangle 198"/>
            <p:cNvSpPr>
              <a:spLocks noChangeArrowheads="1"/>
            </p:cNvSpPr>
            <p:nvPr/>
          </p:nvSpPr>
          <p:spPr bwMode="auto">
            <a:xfrm>
              <a:off x="2299" y="2902"/>
              <a:ext cx="8" cy="312"/>
            </a:xfrm>
            <a:prstGeom prst="rect">
              <a:avLst/>
            </a:prstGeom>
            <a:solidFill>
              <a:srgbClr val="6A0000"/>
            </a:solidFill>
            <a:ln w="9525">
              <a:noFill/>
              <a:miter lim="800000"/>
              <a:headEnd/>
              <a:tailEnd/>
            </a:ln>
          </p:spPr>
          <p:txBody>
            <a:bodyPr/>
            <a:lstStyle/>
            <a:p>
              <a:endParaRPr lang="nl-NL"/>
            </a:p>
          </p:txBody>
        </p:sp>
        <p:sp>
          <p:nvSpPr>
            <p:cNvPr id="15895" name="Rectangle 199"/>
            <p:cNvSpPr>
              <a:spLocks noChangeArrowheads="1"/>
            </p:cNvSpPr>
            <p:nvPr/>
          </p:nvSpPr>
          <p:spPr bwMode="auto">
            <a:xfrm>
              <a:off x="2307" y="2902"/>
              <a:ext cx="9" cy="312"/>
            </a:xfrm>
            <a:prstGeom prst="rect">
              <a:avLst/>
            </a:prstGeom>
            <a:solidFill>
              <a:srgbClr val="670000"/>
            </a:solidFill>
            <a:ln w="9525">
              <a:noFill/>
              <a:miter lim="800000"/>
              <a:headEnd/>
              <a:tailEnd/>
            </a:ln>
          </p:spPr>
          <p:txBody>
            <a:bodyPr/>
            <a:lstStyle/>
            <a:p>
              <a:endParaRPr lang="nl-NL"/>
            </a:p>
          </p:txBody>
        </p:sp>
        <p:sp>
          <p:nvSpPr>
            <p:cNvPr id="15896" name="Rectangle 200"/>
            <p:cNvSpPr>
              <a:spLocks noChangeArrowheads="1"/>
            </p:cNvSpPr>
            <p:nvPr/>
          </p:nvSpPr>
          <p:spPr bwMode="auto">
            <a:xfrm>
              <a:off x="2316" y="2902"/>
              <a:ext cx="8" cy="312"/>
            </a:xfrm>
            <a:prstGeom prst="rect">
              <a:avLst/>
            </a:prstGeom>
            <a:solidFill>
              <a:srgbClr val="640000"/>
            </a:solidFill>
            <a:ln w="9525">
              <a:noFill/>
              <a:miter lim="800000"/>
              <a:headEnd/>
              <a:tailEnd/>
            </a:ln>
          </p:spPr>
          <p:txBody>
            <a:bodyPr/>
            <a:lstStyle/>
            <a:p>
              <a:endParaRPr lang="nl-NL"/>
            </a:p>
          </p:txBody>
        </p:sp>
        <p:sp>
          <p:nvSpPr>
            <p:cNvPr id="15897" name="Rectangle 201"/>
            <p:cNvSpPr>
              <a:spLocks noChangeArrowheads="1"/>
            </p:cNvSpPr>
            <p:nvPr/>
          </p:nvSpPr>
          <p:spPr bwMode="auto">
            <a:xfrm>
              <a:off x="2324" y="2902"/>
              <a:ext cx="9" cy="312"/>
            </a:xfrm>
            <a:prstGeom prst="rect">
              <a:avLst/>
            </a:prstGeom>
            <a:solidFill>
              <a:srgbClr val="620000"/>
            </a:solidFill>
            <a:ln w="9525">
              <a:noFill/>
              <a:miter lim="800000"/>
              <a:headEnd/>
              <a:tailEnd/>
            </a:ln>
          </p:spPr>
          <p:txBody>
            <a:bodyPr/>
            <a:lstStyle/>
            <a:p>
              <a:endParaRPr lang="nl-NL"/>
            </a:p>
          </p:txBody>
        </p:sp>
        <p:sp>
          <p:nvSpPr>
            <p:cNvPr id="15898" name="Rectangle 202"/>
            <p:cNvSpPr>
              <a:spLocks noChangeArrowheads="1"/>
            </p:cNvSpPr>
            <p:nvPr/>
          </p:nvSpPr>
          <p:spPr bwMode="auto">
            <a:xfrm>
              <a:off x="2333" y="2902"/>
              <a:ext cx="8" cy="312"/>
            </a:xfrm>
            <a:prstGeom prst="rect">
              <a:avLst/>
            </a:prstGeom>
            <a:solidFill>
              <a:srgbClr val="600000"/>
            </a:solidFill>
            <a:ln w="9525">
              <a:noFill/>
              <a:miter lim="800000"/>
              <a:headEnd/>
              <a:tailEnd/>
            </a:ln>
          </p:spPr>
          <p:txBody>
            <a:bodyPr/>
            <a:lstStyle/>
            <a:p>
              <a:endParaRPr lang="nl-NL"/>
            </a:p>
          </p:txBody>
        </p:sp>
        <p:sp>
          <p:nvSpPr>
            <p:cNvPr id="15899" name="Rectangle 203"/>
            <p:cNvSpPr>
              <a:spLocks noChangeArrowheads="1"/>
            </p:cNvSpPr>
            <p:nvPr/>
          </p:nvSpPr>
          <p:spPr bwMode="auto">
            <a:xfrm>
              <a:off x="2341" y="2902"/>
              <a:ext cx="8" cy="312"/>
            </a:xfrm>
            <a:prstGeom prst="rect">
              <a:avLst/>
            </a:prstGeom>
            <a:solidFill>
              <a:srgbClr val="5E0000"/>
            </a:solidFill>
            <a:ln w="9525">
              <a:noFill/>
              <a:miter lim="800000"/>
              <a:headEnd/>
              <a:tailEnd/>
            </a:ln>
          </p:spPr>
          <p:txBody>
            <a:bodyPr/>
            <a:lstStyle/>
            <a:p>
              <a:endParaRPr lang="nl-NL"/>
            </a:p>
          </p:txBody>
        </p:sp>
        <p:sp>
          <p:nvSpPr>
            <p:cNvPr id="15900" name="Rectangle 204"/>
            <p:cNvSpPr>
              <a:spLocks noChangeArrowheads="1"/>
            </p:cNvSpPr>
            <p:nvPr/>
          </p:nvSpPr>
          <p:spPr bwMode="auto">
            <a:xfrm>
              <a:off x="2349" y="2902"/>
              <a:ext cx="9" cy="312"/>
            </a:xfrm>
            <a:prstGeom prst="rect">
              <a:avLst/>
            </a:prstGeom>
            <a:solidFill>
              <a:srgbClr val="5C0000"/>
            </a:solidFill>
            <a:ln w="9525">
              <a:noFill/>
              <a:miter lim="800000"/>
              <a:headEnd/>
              <a:tailEnd/>
            </a:ln>
          </p:spPr>
          <p:txBody>
            <a:bodyPr/>
            <a:lstStyle/>
            <a:p>
              <a:endParaRPr lang="nl-NL"/>
            </a:p>
          </p:txBody>
        </p:sp>
      </p:grpSp>
      <p:sp>
        <p:nvSpPr>
          <p:cNvPr id="14343" name="Rectangle 206"/>
          <p:cNvSpPr>
            <a:spLocks noChangeArrowheads="1"/>
          </p:cNvSpPr>
          <p:nvPr/>
        </p:nvSpPr>
        <p:spPr bwMode="auto">
          <a:xfrm>
            <a:off x="2459038" y="4606925"/>
            <a:ext cx="1284287" cy="495300"/>
          </a:xfrm>
          <a:prstGeom prst="rect">
            <a:avLst/>
          </a:prstGeom>
          <a:noFill/>
          <a:ln w="12700">
            <a:solidFill>
              <a:srgbClr val="000000"/>
            </a:solidFill>
            <a:miter lim="800000"/>
            <a:headEnd/>
            <a:tailEnd/>
          </a:ln>
        </p:spPr>
        <p:txBody>
          <a:bodyPr/>
          <a:lstStyle/>
          <a:p>
            <a:endParaRPr lang="nl-NL"/>
          </a:p>
        </p:txBody>
      </p:sp>
      <p:grpSp>
        <p:nvGrpSpPr>
          <p:cNvPr id="4" name="Group 303"/>
          <p:cNvGrpSpPr>
            <a:grpSpLocks/>
          </p:cNvGrpSpPr>
          <p:nvPr/>
        </p:nvGrpSpPr>
        <p:grpSpPr bwMode="auto">
          <a:xfrm>
            <a:off x="2459038" y="4365625"/>
            <a:ext cx="1284287" cy="241300"/>
            <a:chOff x="1549" y="2750"/>
            <a:chExt cx="809" cy="152"/>
          </a:xfrm>
        </p:grpSpPr>
        <p:sp>
          <p:nvSpPr>
            <p:cNvPr id="15709" name="Rectangle 207"/>
            <p:cNvSpPr>
              <a:spLocks noChangeArrowheads="1"/>
            </p:cNvSpPr>
            <p:nvPr/>
          </p:nvSpPr>
          <p:spPr bwMode="auto">
            <a:xfrm>
              <a:off x="1549" y="2750"/>
              <a:ext cx="9" cy="152"/>
            </a:xfrm>
            <a:prstGeom prst="rect">
              <a:avLst/>
            </a:prstGeom>
            <a:solidFill>
              <a:srgbClr val="8F7200"/>
            </a:solidFill>
            <a:ln w="9525">
              <a:noFill/>
              <a:miter lim="800000"/>
              <a:headEnd/>
              <a:tailEnd/>
            </a:ln>
          </p:spPr>
          <p:txBody>
            <a:bodyPr/>
            <a:lstStyle/>
            <a:p>
              <a:endParaRPr lang="nl-NL"/>
            </a:p>
          </p:txBody>
        </p:sp>
        <p:sp>
          <p:nvSpPr>
            <p:cNvPr id="15710" name="Rectangle 208"/>
            <p:cNvSpPr>
              <a:spLocks noChangeArrowheads="1"/>
            </p:cNvSpPr>
            <p:nvPr/>
          </p:nvSpPr>
          <p:spPr bwMode="auto">
            <a:xfrm>
              <a:off x="1558" y="2750"/>
              <a:ext cx="8" cy="152"/>
            </a:xfrm>
            <a:prstGeom prst="rect">
              <a:avLst/>
            </a:prstGeom>
            <a:solidFill>
              <a:srgbClr val="907300"/>
            </a:solidFill>
            <a:ln w="9525">
              <a:noFill/>
              <a:miter lim="800000"/>
              <a:headEnd/>
              <a:tailEnd/>
            </a:ln>
          </p:spPr>
          <p:txBody>
            <a:bodyPr/>
            <a:lstStyle/>
            <a:p>
              <a:endParaRPr lang="nl-NL"/>
            </a:p>
          </p:txBody>
        </p:sp>
        <p:sp>
          <p:nvSpPr>
            <p:cNvPr id="15711" name="Rectangle 209"/>
            <p:cNvSpPr>
              <a:spLocks noChangeArrowheads="1"/>
            </p:cNvSpPr>
            <p:nvPr/>
          </p:nvSpPr>
          <p:spPr bwMode="auto">
            <a:xfrm>
              <a:off x="1566" y="2750"/>
              <a:ext cx="8" cy="152"/>
            </a:xfrm>
            <a:prstGeom prst="rect">
              <a:avLst/>
            </a:prstGeom>
            <a:solidFill>
              <a:srgbClr val="917300"/>
            </a:solidFill>
            <a:ln w="9525">
              <a:noFill/>
              <a:miter lim="800000"/>
              <a:headEnd/>
              <a:tailEnd/>
            </a:ln>
          </p:spPr>
          <p:txBody>
            <a:bodyPr/>
            <a:lstStyle/>
            <a:p>
              <a:endParaRPr lang="nl-NL"/>
            </a:p>
          </p:txBody>
        </p:sp>
        <p:sp>
          <p:nvSpPr>
            <p:cNvPr id="15712" name="Rectangle 210"/>
            <p:cNvSpPr>
              <a:spLocks noChangeArrowheads="1"/>
            </p:cNvSpPr>
            <p:nvPr/>
          </p:nvSpPr>
          <p:spPr bwMode="auto">
            <a:xfrm>
              <a:off x="1574" y="2750"/>
              <a:ext cx="9" cy="152"/>
            </a:xfrm>
            <a:prstGeom prst="rect">
              <a:avLst/>
            </a:prstGeom>
            <a:solidFill>
              <a:srgbClr val="927400"/>
            </a:solidFill>
            <a:ln w="9525">
              <a:noFill/>
              <a:miter lim="800000"/>
              <a:headEnd/>
              <a:tailEnd/>
            </a:ln>
          </p:spPr>
          <p:txBody>
            <a:bodyPr/>
            <a:lstStyle/>
            <a:p>
              <a:endParaRPr lang="nl-NL"/>
            </a:p>
          </p:txBody>
        </p:sp>
        <p:sp>
          <p:nvSpPr>
            <p:cNvPr id="15713" name="Rectangle 211"/>
            <p:cNvSpPr>
              <a:spLocks noChangeArrowheads="1"/>
            </p:cNvSpPr>
            <p:nvPr/>
          </p:nvSpPr>
          <p:spPr bwMode="auto">
            <a:xfrm>
              <a:off x="1583" y="2750"/>
              <a:ext cx="8" cy="152"/>
            </a:xfrm>
            <a:prstGeom prst="rect">
              <a:avLst/>
            </a:prstGeom>
            <a:solidFill>
              <a:srgbClr val="937500"/>
            </a:solidFill>
            <a:ln w="9525">
              <a:noFill/>
              <a:miter lim="800000"/>
              <a:headEnd/>
              <a:tailEnd/>
            </a:ln>
          </p:spPr>
          <p:txBody>
            <a:bodyPr/>
            <a:lstStyle/>
            <a:p>
              <a:endParaRPr lang="nl-NL"/>
            </a:p>
          </p:txBody>
        </p:sp>
        <p:sp>
          <p:nvSpPr>
            <p:cNvPr id="15714" name="Rectangle 212"/>
            <p:cNvSpPr>
              <a:spLocks noChangeArrowheads="1"/>
            </p:cNvSpPr>
            <p:nvPr/>
          </p:nvSpPr>
          <p:spPr bwMode="auto">
            <a:xfrm>
              <a:off x="1591" y="2750"/>
              <a:ext cx="9" cy="152"/>
            </a:xfrm>
            <a:prstGeom prst="rect">
              <a:avLst/>
            </a:prstGeom>
            <a:solidFill>
              <a:srgbClr val="957600"/>
            </a:solidFill>
            <a:ln w="9525">
              <a:noFill/>
              <a:miter lim="800000"/>
              <a:headEnd/>
              <a:tailEnd/>
            </a:ln>
          </p:spPr>
          <p:txBody>
            <a:bodyPr/>
            <a:lstStyle/>
            <a:p>
              <a:endParaRPr lang="nl-NL"/>
            </a:p>
          </p:txBody>
        </p:sp>
        <p:sp>
          <p:nvSpPr>
            <p:cNvPr id="15715" name="Rectangle 213"/>
            <p:cNvSpPr>
              <a:spLocks noChangeArrowheads="1"/>
            </p:cNvSpPr>
            <p:nvPr/>
          </p:nvSpPr>
          <p:spPr bwMode="auto">
            <a:xfrm>
              <a:off x="1600" y="2750"/>
              <a:ext cx="8" cy="152"/>
            </a:xfrm>
            <a:prstGeom prst="rect">
              <a:avLst/>
            </a:prstGeom>
            <a:solidFill>
              <a:srgbClr val="967800"/>
            </a:solidFill>
            <a:ln w="9525">
              <a:noFill/>
              <a:miter lim="800000"/>
              <a:headEnd/>
              <a:tailEnd/>
            </a:ln>
          </p:spPr>
          <p:txBody>
            <a:bodyPr/>
            <a:lstStyle/>
            <a:p>
              <a:endParaRPr lang="nl-NL"/>
            </a:p>
          </p:txBody>
        </p:sp>
        <p:sp>
          <p:nvSpPr>
            <p:cNvPr id="15716" name="Rectangle 214"/>
            <p:cNvSpPr>
              <a:spLocks noChangeArrowheads="1"/>
            </p:cNvSpPr>
            <p:nvPr/>
          </p:nvSpPr>
          <p:spPr bwMode="auto">
            <a:xfrm>
              <a:off x="1608" y="2750"/>
              <a:ext cx="9" cy="152"/>
            </a:xfrm>
            <a:prstGeom prst="rect">
              <a:avLst/>
            </a:prstGeom>
            <a:solidFill>
              <a:srgbClr val="987900"/>
            </a:solidFill>
            <a:ln w="9525">
              <a:noFill/>
              <a:miter lim="800000"/>
              <a:headEnd/>
              <a:tailEnd/>
            </a:ln>
          </p:spPr>
          <p:txBody>
            <a:bodyPr/>
            <a:lstStyle/>
            <a:p>
              <a:endParaRPr lang="nl-NL"/>
            </a:p>
          </p:txBody>
        </p:sp>
        <p:sp>
          <p:nvSpPr>
            <p:cNvPr id="15717" name="Rectangle 215"/>
            <p:cNvSpPr>
              <a:spLocks noChangeArrowheads="1"/>
            </p:cNvSpPr>
            <p:nvPr/>
          </p:nvSpPr>
          <p:spPr bwMode="auto">
            <a:xfrm>
              <a:off x="1617" y="2750"/>
              <a:ext cx="8" cy="152"/>
            </a:xfrm>
            <a:prstGeom prst="rect">
              <a:avLst/>
            </a:prstGeom>
            <a:solidFill>
              <a:srgbClr val="9A7B00"/>
            </a:solidFill>
            <a:ln w="9525">
              <a:noFill/>
              <a:miter lim="800000"/>
              <a:headEnd/>
              <a:tailEnd/>
            </a:ln>
          </p:spPr>
          <p:txBody>
            <a:bodyPr/>
            <a:lstStyle/>
            <a:p>
              <a:endParaRPr lang="nl-NL"/>
            </a:p>
          </p:txBody>
        </p:sp>
        <p:sp>
          <p:nvSpPr>
            <p:cNvPr id="15718" name="Rectangle 216"/>
            <p:cNvSpPr>
              <a:spLocks noChangeArrowheads="1"/>
            </p:cNvSpPr>
            <p:nvPr/>
          </p:nvSpPr>
          <p:spPr bwMode="auto">
            <a:xfrm>
              <a:off x="1625" y="2750"/>
              <a:ext cx="8" cy="152"/>
            </a:xfrm>
            <a:prstGeom prst="rect">
              <a:avLst/>
            </a:prstGeom>
            <a:solidFill>
              <a:srgbClr val="9C7D00"/>
            </a:solidFill>
            <a:ln w="9525">
              <a:noFill/>
              <a:miter lim="800000"/>
              <a:headEnd/>
              <a:tailEnd/>
            </a:ln>
          </p:spPr>
          <p:txBody>
            <a:bodyPr/>
            <a:lstStyle/>
            <a:p>
              <a:endParaRPr lang="nl-NL"/>
            </a:p>
          </p:txBody>
        </p:sp>
        <p:sp>
          <p:nvSpPr>
            <p:cNvPr id="15719" name="Rectangle 217"/>
            <p:cNvSpPr>
              <a:spLocks noChangeArrowheads="1"/>
            </p:cNvSpPr>
            <p:nvPr/>
          </p:nvSpPr>
          <p:spPr bwMode="auto">
            <a:xfrm>
              <a:off x="1633" y="2750"/>
              <a:ext cx="9" cy="152"/>
            </a:xfrm>
            <a:prstGeom prst="rect">
              <a:avLst/>
            </a:prstGeom>
            <a:solidFill>
              <a:srgbClr val="9F7F00"/>
            </a:solidFill>
            <a:ln w="9525">
              <a:noFill/>
              <a:miter lim="800000"/>
              <a:headEnd/>
              <a:tailEnd/>
            </a:ln>
          </p:spPr>
          <p:txBody>
            <a:bodyPr/>
            <a:lstStyle/>
            <a:p>
              <a:endParaRPr lang="nl-NL"/>
            </a:p>
          </p:txBody>
        </p:sp>
        <p:sp>
          <p:nvSpPr>
            <p:cNvPr id="15720" name="Rectangle 218"/>
            <p:cNvSpPr>
              <a:spLocks noChangeArrowheads="1"/>
            </p:cNvSpPr>
            <p:nvPr/>
          </p:nvSpPr>
          <p:spPr bwMode="auto">
            <a:xfrm>
              <a:off x="1642" y="2750"/>
              <a:ext cx="8" cy="152"/>
            </a:xfrm>
            <a:prstGeom prst="rect">
              <a:avLst/>
            </a:prstGeom>
            <a:solidFill>
              <a:srgbClr val="A28100"/>
            </a:solidFill>
            <a:ln w="9525">
              <a:noFill/>
              <a:miter lim="800000"/>
              <a:headEnd/>
              <a:tailEnd/>
            </a:ln>
          </p:spPr>
          <p:txBody>
            <a:bodyPr/>
            <a:lstStyle/>
            <a:p>
              <a:endParaRPr lang="nl-NL"/>
            </a:p>
          </p:txBody>
        </p:sp>
        <p:sp>
          <p:nvSpPr>
            <p:cNvPr id="15721" name="Rectangle 219"/>
            <p:cNvSpPr>
              <a:spLocks noChangeArrowheads="1"/>
            </p:cNvSpPr>
            <p:nvPr/>
          </p:nvSpPr>
          <p:spPr bwMode="auto">
            <a:xfrm>
              <a:off x="1650" y="2750"/>
              <a:ext cx="9" cy="152"/>
            </a:xfrm>
            <a:prstGeom prst="rect">
              <a:avLst/>
            </a:prstGeom>
            <a:solidFill>
              <a:srgbClr val="A48300"/>
            </a:solidFill>
            <a:ln w="9525">
              <a:noFill/>
              <a:miter lim="800000"/>
              <a:headEnd/>
              <a:tailEnd/>
            </a:ln>
          </p:spPr>
          <p:txBody>
            <a:bodyPr/>
            <a:lstStyle/>
            <a:p>
              <a:endParaRPr lang="nl-NL"/>
            </a:p>
          </p:txBody>
        </p:sp>
        <p:sp>
          <p:nvSpPr>
            <p:cNvPr id="15722" name="Rectangle 220"/>
            <p:cNvSpPr>
              <a:spLocks noChangeArrowheads="1"/>
            </p:cNvSpPr>
            <p:nvPr/>
          </p:nvSpPr>
          <p:spPr bwMode="auto">
            <a:xfrm>
              <a:off x="1659" y="2750"/>
              <a:ext cx="8" cy="152"/>
            </a:xfrm>
            <a:prstGeom prst="rect">
              <a:avLst/>
            </a:prstGeom>
            <a:solidFill>
              <a:srgbClr val="A88600"/>
            </a:solidFill>
            <a:ln w="9525">
              <a:noFill/>
              <a:miter lim="800000"/>
              <a:headEnd/>
              <a:tailEnd/>
            </a:ln>
          </p:spPr>
          <p:txBody>
            <a:bodyPr/>
            <a:lstStyle/>
            <a:p>
              <a:endParaRPr lang="nl-NL"/>
            </a:p>
          </p:txBody>
        </p:sp>
        <p:sp>
          <p:nvSpPr>
            <p:cNvPr id="15723" name="Rectangle 221"/>
            <p:cNvSpPr>
              <a:spLocks noChangeArrowheads="1"/>
            </p:cNvSpPr>
            <p:nvPr/>
          </p:nvSpPr>
          <p:spPr bwMode="auto">
            <a:xfrm>
              <a:off x="1667" y="2750"/>
              <a:ext cx="8" cy="152"/>
            </a:xfrm>
            <a:prstGeom prst="rect">
              <a:avLst/>
            </a:prstGeom>
            <a:solidFill>
              <a:srgbClr val="AB8800"/>
            </a:solidFill>
            <a:ln w="9525">
              <a:noFill/>
              <a:miter lim="800000"/>
              <a:headEnd/>
              <a:tailEnd/>
            </a:ln>
          </p:spPr>
          <p:txBody>
            <a:bodyPr/>
            <a:lstStyle/>
            <a:p>
              <a:endParaRPr lang="nl-NL"/>
            </a:p>
          </p:txBody>
        </p:sp>
        <p:sp>
          <p:nvSpPr>
            <p:cNvPr id="15724" name="Rectangle 222"/>
            <p:cNvSpPr>
              <a:spLocks noChangeArrowheads="1"/>
            </p:cNvSpPr>
            <p:nvPr/>
          </p:nvSpPr>
          <p:spPr bwMode="auto">
            <a:xfrm>
              <a:off x="1675" y="2750"/>
              <a:ext cx="9" cy="152"/>
            </a:xfrm>
            <a:prstGeom prst="rect">
              <a:avLst/>
            </a:prstGeom>
            <a:solidFill>
              <a:srgbClr val="AE8B00"/>
            </a:solidFill>
            <a:ln w="9525">
              <a:noFill/>
              <a:miter lim="800000"/>
              <a:headEnd/>
              <a:tailEnd/>
            </a:ln>
          </p:spPr>
          <p:txBody>
            <a:bodyPr/>
            <a:lstStyle/>
            <a:p>
              <a:endParaRPr lang="nl-NL"/>
            </a:p>
          </p:txBody>
        </p:sp>
        <p:sp>
          <p:nvSpPr>
            <p:cNvPr id="15725" name="Rectangle 223"/>
            <p:cNvSpPr>
              <a:spLocks noChangeArrowheads="1"/>
            </p:cNvSpPr>
            <p:nvPr/>
          </p:nvSpPr>
          <p:spPr bwMode="auto">
            <a:xfrm>
              <a:off x="1684" y="2750"/>
              <a:ext cx="8" cy="152"/>
            </a:xfrm>
            <a:prstGeom prst="rect">
              <a:avLst/>
            </a:prstGeom>
            <a:solidFill>
              <a:srgbClr val="B28E00"/>
            </a:solidFill>
            <a:ln w="9525">
              <a:noFill/>
              <a:miter lim="800000"/>
              <a:headEnd/>
              <a:tailEnd/>
            </a:ln>
          </p:spPr>
          <p:txBody>
            <a:bodyPr/>
            <a:lstStyle/>
            <a:p>
              <a:endParaRPr lang="nl-NL"/>
            </a:p>
          </p:txBody>
        </p:sp>
        <p:sp>
          <p:nvSpPr>
            <p:cNvPr id="15726" name="Rectangle 224"/>
            <p:cNvSpPr>
              <a:spLocks noChangeArrowheads="1"/>
            </p:cNvSpPr>
            <p:nvPr/>
          </p:nvSpPr>
          <p:spPr bwMode="auto">
            <a:xfrm>
              <a:off x="1692" y="2750"/>
              <a:ext cx="9" cy="152"/>
            </a:xfrm>
            <a:prstGeom prst="rect">
              <a:avLst/>
            </a:prstGeom>
            <a:solidFill>
              <a:srgbClr val="B69100"/>
            </a:solidFill>
            <a:ln w="9525">
              <a:noFill/>
              <a:miter lim="800000"/>
              <a:headEnd/>
              <a:tailEnd/>
            </a:ln>
          </p:spPr>
          <p:txBody>
            <a:bodyPr/>
            <a:lstStyle/>
            <a:p>
              <a:endParaRPr lang="nl-NL"/>
            </a:p>
          </p:txBody>
        </p:sp>
        <p:sp>
          <p:nvSpPr>
            <p:cNvPr id="15727" name="Rectangle 225"/>
            <p:cNvSpPr>
              <a:spLocks noChangeArrowheads="1"/>
            </p:cNvSpPr>
            <p:nvPr/>
          </p:nvSpPr>
          <p:spPr bwMode="auto">
            <a:xfrm>
              <a:off x="1701" y="2750"/>
              <a:ext cx="8" cy="152"/>
            </a:xfrm>
            <a:prstGeom prst="rect">
              <a:avLst/>
            </a:prstGeom>
            <a:solidFill>
              <a:srgbClr val="B99400"/>
            </a:solidFill>
            <a:ln w="9525">
              <a:noFill/>
              <a:miter lim="800000"/>
              <a:headEnd/>
              <a:tailEnd/>
            </a:ln>
          </p:spPr>
          <p:txBody>
            <a:bodyPr/>
            <a:lstStyle/>
            <a:p>
              <a:endParaRPr lang="nl-NL"/>
            </a:p>
          </p:txBody>
        </p:sp>
        <p:sp>
          <p:nvSpPr>
            <p:cNvPr id="15728" name="Rectangle 226"/>
            <p:cNvSpPr>
              <a:spLocks noChangeArrowheads="1"/>
            </p:cNvSpPr>
            <p:nvPr/>
          </p:nvSpPr>
          <p:spPr bwMode="auto">
            <a:xfrm>
              <a:off x="1709" y="2750"/>
              <a:ext cx="9" cy="152"/>
            </a:xfrm>
            <a:prstGeom prst="rect">
              <a:avLst/>
            </a:prstGeom>
            <a:solidFill>
              <a:srgbClr val="BD9700"/>
            </a:solidFill>
            <a:ln w="9525">
              <a:noFill/>
              <a:miter lim="800000"/>
              <a:headEnd/>
              <a:tailEnd/>
            </a:ln>
          </p:spPr>
          <p:txBody>
            <a:bodyPr/>
            <a:lstStyle/>
            <a:p>
              <a:endParaRPr lang="nl-NL"/>
            </a:p>
          </p:txBody>
        </p:sp>
        <p:sp>
          <p:nvSpPr>
            <p:cNvPr id="15729" name="Rectangle 227"/>
            <p:cNvSpPr>
              <a:spLocks noChangeArrowheads="1"/>
            </p:cNvSpPr>
            <p:nvPr/>
          </p:nvSpPr>
          <p:spPr bwMode="auto">
            <a:xfrm>
              <a:off x="1718" y="2750"/>
              <a:ext cx="8" cy="152"/>
            </a:xfrm>
            <a:prstGeom prst="rect">
              <a:avLst/>
            </a:prstGeom>
            <a:solidFill>
              <a:srgbClr val="C19A00"/>
            </a:solidFill>
            <a:ln w="9525">
              <a:noFill/>
              <a:miter lim="800000"/>
              <a:headEnd/>
              <a:tailEnd/>
            </a:ln>
          </p:spPr>
          <p:txBody>
            <a:bodyPr/>
            <a:lstStyle/>
            <a:p>
              <a:endParaRPr lang="nl-NL"/>
            </a:p>
          </p:txBody>
        </p:sp>
        <p:sp>
          <p:nvSpPr>
            <p:cNvPr id="15730" name="Rectangle 228"/>
            <p:cNvSpPr>
              <a:spLocks noChangeArrowheads="1"/>
            </p:cNvSpPr>
            <p:nvPr/>
          </p:nvSpPr>
          <p:spPr bwMode="auto">
            <a:xfrm>
              <a:off x="1726" y="2750"/>
              <a:ext cx="8" cy="152"/>
            </a:xfrm>
            <a:prstGeom prst="rect">
              <a:avLst/>
            </a:prstGeom>
            <a:solidFill>
              <a:srgbClr val="C59D00"/>
            </a:solidFill>
            <a:ln w="9525">
              <a:noFill/>
              <a:miter lim="800000"/>
              <a:headEnd/>
              <a:tailEnd/>
            </a:ln>
          </p:spPr>
          <p:txBody>
            <a:bodyPr/>
            <a:lstStyle/>
            <a:p>
              <a:endParaRPr lang="nl-NL"/>
            </a:p>
          </p:txBody>
        </p:sp>
        <p:sp>
          <p:nvSpPr>
            <p:cNvPr id="15731" name="Rectangle 229"/>
            <p:cNvSpPr>
              <a:spLocks noChangeArrowheads="1"/>
            </p:cNvSpPr>
            <p:nvPr/>
          </p:nvSpPr>
          <p:spPr bwMode="auto">
            <a:xfrm>
              <a:off x="1734" y="2750"/>
              <a:ext cx="9" cy="152"/>
            </a:xfrm>
            <a:prstGeom prst="rect">
              <a:avLst/>
            </a:prstGeom>
            <a:solidFill>
              <a:srgbClr val="C9A000"/>
            </a:solidFill>
            <a:ln w="9525">
              <a:noFill/>
              <a:miter lim="800000"/>
              <a:headEnd/>
              <a:tailEnd/>
            </a:ln>
          </p:spPr>
          <p:txBody>
            <a:bodyPr/>
            <a:lstStyle/>
            <a:p>
              <a:endParaRPr lang="nl-NL"/>
            </a:p>
          </p:txBody>
        </p:sp>
        <p:sp>
          <p:nvSpPr>
            <p:cNvPr id="15732" name="Rectangle 230"/>
            <p:cNvSpPr>
              <a:spLocks noChangeArrowheads="1"/>
            </p:cNvSpPr>
            <p:nvPr/>
          </p:nvSpPr>
          <p:spPr bwMode="auto">
            <a:xfrm>
              <a:off x="1743" y="2750"/>
              <a:ext cx="8" cy="152"/>
            </a:xfrm>
            <a:prstGeom prst="rect">
              <a:avLst/>
            </a:prstGeom>
            <a:solidFill>
              <a:srgbClr val="CCA300"/>
            </a:solidFill>
            <a:ln w="9525">
              <a:noFill/>
              <a:miter lim="800000"/>
              <a:headEnd/>
              <a:tailEnd/>
            </a:ln>
          </p:spPr>
          <p:txBody>
            <a:bodyPr/>
            <a:lstStyle/>
            <a:p>
              <a:endParaRPr lang="nl-NL"/>
            </a:p>
          </p:txBody>
        </p:sp>
        <p:sp>
          <p:nvSpPr>
            <p:cNvPr id="15733" name="Rectangle 231"/>
            <p:cNvSpPr>
              <a:spLocks noChangeArrowheads="1"/>
            </p:cNvSpPr>
            <p:nvPr/>
          </p:nvSpPr>
          <p:spPr bwMode="auto">
            <a:xfrm>
              <a:off x="1751" y="2750"/>
              <a:ext cx="9" cy="152"/>
            </a:xfrm>
            <a:prstGeom prst="rect">
              <a:avLst/>
            </a:prstGeom>
            <a:solidFill>
              <a:srgbClr val="D0A600"/>
            </a:solidFill>
            <a:ln w="9525">
              <a:noFill/>
              <a:miter lim="800000"/>
              <a:headEnd/>
              <a:tailEnd/>
            </a:ln>
          </p:spPr>
          <p:txBody>
            <a:bodyPr/>
            <a:lstStyle/>
            <a:p>
              <a:endParaRPr lang="nl-NL"/>
            </a:p>
          </p:txBody>
        </p:sp>
        <p:sp>
          <p:nvSpPr>
            <p:cNvPr id="15734" name="Rectangle 232"/>
            <p:cNvSpPr>
              <a:spLocks noChangeArrowheads="1"/>
            </p:cNvSpPr>
            <p:nvPr/>
          </p:nvSpPr>
          <p:spPr bwMode="auto">
            <a:xfrm>
              <a:off x="1760" y="2750"/>
              <a:ext cx="8" cy="152"/>
            </a:xfrm>
            <a:prstGeom prst="rect">
              <a:avLst/>
            </a:prstGeom>
            <a:solidFill>
              <a:srgbClr val="D4A900"/>
            </a:solidFill>
            <a:ln w="9525">
              <a:noFill/>
              <a:miter lim="800000"/>
              <a:headEnd/>
              <a:tailEnd/>
            </a:ln>
          </p:spPr>
          <p:txBody>
            <a:bodyPr/>
            <a:lstStyle/>
            <a:p>
              <a:endParaRPr lang="nl-NL"/>
            </a:p>
          </p:txBody>
        </p:sp>
        <p:sp>
          <p:nvSpPr>
            <p:cNvPr id="15735" name="Rectangle 233"/>
            <p:cNvSpPr>
              <a:spLocks noChangeArrowheads="1"/>
            </p:cNvSpPr>
            <p:nvPr/>
          </p:nvSpPr>
          <p:spPr bwMode="auto">
            <a:xfrm>
              <a:off x="1768" y="2750"/>
              <a:ext cx="9" cy="152"/>
            </a:xfrm>
            <a:prstGeom prst="rect">
              <a:avLst/>
            </a:prstGeom>
            <a:solidFill>
              <a:srgbClr val="D7AC00"/>
            </a:solidFill>
            <a:ln w="9525">
              <a:noFill/>
              <a:miter lim="800000"/>
              <a:headEnd/>
              <a:tailEnd/>
            </a:ln>
          </p:spPr>
          <p:txBody>
            <a:bodyPr/>
            <a:lstStyle/>
            <a:p>
              <a:endParaRPr lang="nl-NL"/>
            </a:p>
          </p:txBody>
        </p:sp>
        <p:sp>
          <p:nvSpPr>
            <p:cNvPr id="15736" name="Rectangle 234"/>
            <p:cNvSpPr>
              <a:spLocks noChangeArrowheads="1"/>
            </p:cNvSpPr>
            <p:nvPr/>
          </p:nvSpPr>
          <p:spPr bwMode="auto">
            <a:xfrm>
              <a:off x="1777" y="2750"/>
              <a:ext cx="8" cy="152"/>
            </a:xfrm>
            <a:prstGeom prst="rect">
              <a:avLst/>
            </a:prstGeom>
            <a:solidFill>
              <a:srgbClr val="DBAF00"/>
            </a:solidFill>
            <a:ln w="9525">
              <a:noFill/>
              <a:miter lim="800000"/>
              <a:headEnd/>
              <a:tailEnd/>
            </a:ln>
          </p:spPr>
          <p:txBody>
            <a:bodyPr/>
            <a:lstStyle/>
            <a:p>
              <a:endParaRPr lang="nl-NL"/>
            </a:p>
          </p:txBody>
        </p:sp>
        <p:sp>
          <p:nvSpPr>
            <p:cNvPr id="15737" name="Rectangle 235"/>
            <p:cNvSpPr>
              <a:spLocks noChangeArrowheads="1"/>
            </p:cNvSpPr>
            <p:nvPr/>
          </p:nvSpPr>
          <p:spPr bwMode="auto">
            <a:xfrm>
              <a:off x="1785" y="2750"/>
              <a:ext cx="8" cy="152"/>
            </a:xfrm>
            <a:prstGeom prst="rect">
              <a:avLst/>
            </a:prstGeom>
            <a:solidFill>
              <a:srgbClr val="DEB200"/>
            </a:solidFill>
            <a:ln w="9525">
              <a:noFill/>
              <a:miter lim="800000"/>
              <a:headEnd/>
              <a:tailEnd/>
            </a:ln>
          </p:spPr>
          <p:txBody>
            <a:bodyPr/>
            <a:lstStyle/>
            <a:p>
              <a:endParaRPr lang="nl-NL"/>
            </a:p>
          </p:txBody>
        </p:sp>
        <p:sp>
          <p:nvSpPr>
            <p:cNvPr id="15738" name="Rectangle 236"/>
            <p:cNvSpPr>
              <a:spLocks noChangeArrowheads="1"/>
            </p:cNvSpPr>
            <p:nvPr/>
          </p:nvSpPr>
          <p:spPr bwMode="auto">
            <a:xfrm>
              <a:off x="1793" y="2750"/>
              <a:ext cx="9" cy="152"/>
            </a:xfrm>
            <a:prstGeom prst="rect">
              <a:avLst/>
            </a:prstGeom>
            <a:solidFill>
              <a:srgbClr val="E1B400"/>
            </a:solidFill>
            <a:ln w="9525">
              <a:noFill/>
              <a:miter lim="800000"/>
              <a:headEnd/>
              <a:tailEnd/>
            </a:ln>
          </p:spPr>
          <p:txBody>
            <a:bodyPr/>
            <a:lstStyle/>
            <a:p>
              <a:endParaRPr lang="nl-NL"/>
            </a:p>
          </p:txBody>
        </p:sp>
        <p:sp>
          <p:nvSpPr>
            <p:cNvPr id="15739" name="Rectangle 237"/>
            <p:cNvSpPr>
              <a:spLocks noChangeArrowheads="1"/>
            </p:cNvSpPr>
            <p:nvPr/>
          </p:nvSpPr>
          <p:spPr bwMode="auto">
            <a:xfrm>
              <a:off x="1802" y="2750"/>
              <a:ext cx="8" cy="152"/>
            </a:xfrm>
            <a:prstGeom prst="rect">
              <a:avLst/>
            </a:prstGeom>
            <a:solidFill>
              <a:srgbClr val="E4B600"/>
            </a:solidFill>
            <a:ln w="9525">
              <a:noFill/>
              <a:miter lim="800000"/>
              <a:headEnd/>
              <a:tailEnd/>
            </a:ln>
          </p:spPr>
          <p:txBody>
            <a:bodyPr/>
            <a:lstStyle/>
            <a:p>
              <a:endParaRPr lang="nl-NL"/>
            </a:p>
          </p:txBody>
        </p:sp>
        <p:sp>
          <p:nvSpPr>
            <p:cNvPr id="15740" name="Rectangle 238"/>
            <p:cNvSpPr>
              <a:spLocks noChangeArrowheads="1"/>
            </p:cNvSpPr>
            <p:nvPr/>
          </p:nvSpPr>
          <p:spPr bwMode="auto">
            <a:xfrm>
              <a:off x="1810" y="2750"/>
              <a:ext cx="9" cy="152"/>
            </a:xfrm>
            <a:prstGeom prst="rect">
              <a:avLst/>
            </a:prstGeom>
            <a:solidFill>
              <a:srgbClr val="E7B900"/>
            </a:solidFill>
            <a:ln w="9525">
              <a:noFill/>
              <a:miter lim="800000"/>
              <a:headEnd/>
              <a:tailEnd/>
            </a:ln>
          </p:spPr>
          <p:txBody>
            <a:bodyPr/>
            <a:lstStyle/>
            <a:p>
              <a:endParaRPr lang="nl-NL"/>
            </a:p>
          </p:txBody>
        </p:sp>
        <p:sp>
          <p:nvSpPr>
            <p:cNvPr id="15741" name="Rectangle 239"/>
            <p:cNvSpPr>
              <a:spLocks noChangeArrowheads="1"/>
            </p:cNvSpPr>
            <p:nvPr/>
          </p:nvSpPr>
          <p:spPr bwMode="auto">
            <a:xfrm>
              <a:off x="1819" y="2750"/>
              <a:ext cx="8" cy="152"/>
            </a:xfrm>
            <a:prstGeom prst="rect">
              <a:avLst/>
            </a:prstGeom>
            <a:solidFill>
              <a:srgbClr val="EABB00"/>
            </a:solidFill>
            <a:ln w="9525">
              <a:noFill/>
              <a:miter lim="800000"/>
              <a:headEnd/>
              <a:tailEnd/>
            </a:ln>
          </p:spPr>
          <p:txBody>
            <a:bodyPr/>
            <a:lstStyle/>
            <a:p>
              <a:endParaRPr lang="nl-NL"/>
            </a:p>
          </p:txBody>
        </p:sp>
        <p:sp>
          <p:nvSpPr>
            <p:cNvPr id="15742" name="Rectangle 240"/>
            <p:cNvSpPr>
              <a:spLocks noChangeArrowheads="1"/>
            </p:cNvSpPr>
            <p:nvPr/>
          </p:nvSpPr>
          <p:spPr bwMode="auto">
            <a:xfrm>
              <a:off x="1827" y="2750"/>
              <a:ext cx="9" cy="152"/>
            </a:xfrm>
            <a:prstGeom prst="rect">
              <a:avLst/>
            </a:prstGeom>
            <a:solidFill>
              <a:srgbClr val="ECBD00"/>
            </a:solidFill>
            <a:ln w="9525">
              <a:noFill/>
              <a:miter lim="800000"/>
              <a:headEnd/>
              <a:tailEnd/>
            </a:ln>
          </p:spPr>
          <p:txBody>
            <a:bodyPr/>
            <a:lstStyle/>
            <a:p>
              <a:endParaRPr lang="nl-NL"/>
            </a:p>
          </p:txBody>
        </p:sp>
        <p:sp>
          <p:nvSpPr>
            <p:cNvPr id="15743" name="Rectangle 241"/>
            <p:cNvSpPr>
              <a:spLocks noChangeArrowheads="1"/>
            </p:cNvSpPr>
            <p:nvPr/>
          </p:nvSpPr>
          <p:spPr bwMode="auto">
            <a:xfrm>
              <a:off x="1836" y="2750"/>
              <a:ext cx="8" cy="152"/>
            </a:xfrm>
            <a:prstGeom prst="rect">
              <a:avLst/>
            </a:prstGeom>
            <a:solidFill>
              <a:srgbClr val="EFBF00"/>
            </a:solidFill>
            <a:ln w="9525">
              <a:noFill/>
              <a:miter lim="800000"/>
              <a:headEnd/>
              <a:tailEnd/>
            </a:ln>
          </p:spPr>
          <p:txBody>
            <a:bodyPr/>
            <a:lstStyle/>
            <a:p>
              <a:endParaRPr lang="nl-NL"/>
            </a:p>
          </p:txBody>
        </p:sp>
        <p:sp>
          <p:nvSpPr>
            <p:cNvPr id="15744" name="Rectangle 242"/>
            <p:cNvSpPr>
              <a:spLocks noChangeArrowheads="1"/>
            </p:cNvSpPr>
            <p:nvPr/>
          </p:nvSpPr>
          <p:spPr bwMode="auto">
            <a:xfrm>
              <a:off x="1844" y="2750"/>
              <a:ext cx="8" cy="152"/>
            </a:xfrm>
            <a:prstGeom prst="rect">
              <a:avLst/>
            </a:prstGeom>
            <a:solidFill>
              <a:srgbClr val="F1C100"/>
            </a:solidFill>
            <a:ln w="9525">
              <a:noFill/>
              <a:miter lim="800000"/>
              <a:headEnd/>
              <a:tailEnd/>
            </a:ln>
          </p:spPr>
          <p:txBody>
            <a:bodyPr/>
            <a:lstStyle/>
            <a:p>
              <a:endParaRPr lang="nl-NL"/>
            </a:p>
          </p:txBody>
        </p:sp>
        <p:sp>
          <p:nvSpPr>
            <p:cNvPr id="15745" name="Rectangle 243"/>
            <p:cNvSpPr>
              <a:spLocks noChangeArrowheads="1"/>
            </p:cNvSpPr>
            <p:nvPr/>
          </p:nvSpPr>
          <p:spPr bwMode="auto">
            <a:xfrm>
              <a:off x="1852" y="2750"/>
              <a:ext cx="9" cy="152"/>
            </a:xfrm>
            <a:prstGeom prst="rect">
              <a:avLst/>
            </a:prstGeom>
            <a:solidFill>
              <a:srgbClr val="F3C200"/>
            </a:solidFill>
            <a:ln w="9525">
              <a:noFill/>
              <a:miter lim="800000"/>
              <a:headEnd/>
              <a:tailEnd/>
            </a:ln>
          </p:spPr>
          <p:txBody>
            <a:bodyPr/>
            <a:lstStyle/>
            <a:p>
              <a:endParaRPr lang="nl-NL"/>
            </a:p>
          </p:txBody>
        </p:sp>
        <p:sp>
          <p:nvSpPr>
            <p:cNvPr id="15746" name="Rectangle 244"/>
            <p:cNvSpPr>
              <a:spLocks noChangeArrowheads="1"/>
            </p:cNvSpPr>
            <p:nvPr/>
          </p:nvSpPr>
          <p:spPr bwMode="auto">
            <a:xfrm>
              <a:off x="1861" y="2750"/>
              <a:ext cx="8" cy="152"/>
            </a:xfrm>
            <a:prstGeom prst="rect">
              <a:avLst/>
            </a:prstGeom>
            <a:solidFill>
              <a:srgbClr val="F5C400"/>
            </a:solidFill>
            <a:ln w="9525">
              <a:noFill/>
              <a:miter lim="800000"/>
              <a:headEnd/>
              <a:tailEnd/>
            </a:ln>
          </p:spPr>
          <p:txBody>
            <a:bodyPr/>
            <a:lstStyle/>
            <a:p>
              <a:endParaRPr lang="nl-NL"/>
            </a:p>
          </p:txBody>
        </p:sp>
        <p:sp>
          <p:nvSpPr>
            <p:cNvPr id="15747" name="Rectangle 245"/>
            <p:cNvSpPr>
              <a:spLocks noChangeArrowheads="1"/>
            </p:cNvSpPr>
            <p:nvPr/>
          </p:nvSpPr>
          <p:spPr bwMode="auto">
            <a:xfrm>
              <a:off x="1869" y="2750"/>
              <a:ext cx="9" cy="152"/>
            </a:xfrm>
            <a:prstGeom prst="rect">
              <a:avLst/>
            </a:prstGeom>
            <a:solidFill>
              <a:srgbClr val="F6C500"/>
            </a:solidFill>
            <a:ln w="9525">
              <a:noFill/>
              <a:miter lim="800000"/>
              <a:headEnd/>
              <a:tailEnd/>
            </a:ln>
          </p:spPr>
          <p:txBody>
            <a:bodyPr/>
            <a:lstStyle/>
            <a:p>
              <a:endParaRPr lang="nl-NL"/>
            </a:p>
          </p:txBody>
        </p:sp>
        <p:sp>
          <p:nvSpPr>
            <p:cNvPr id="15748" name="Rectangle 246"/>
            <p:cNvSpPr>
              <a:spLocks noChangeArrowheads="1"/>
            </p:cNvSpPr>
            <p:nvPr/>
          </p:nvSpPr>
          <p:spPr bwMode="auto">
            <a:xfrm>
              <a:off x="1878" y="2750"/>
              <a:ext cx="8" cy="152"/>
            </a:xfrm>
            <a:prstGeom prst="rect">
              <a:avLst/>
            </a:prstGeom>
            <a:solidFill>
              <a:srgbClr val="F8C600"/>
            </a:solidFill>
            <a:ln w="9525">
              <a:noFill/>
              <a:miter lim="800000"/>
              <a:headEnd/>
              <a:tailEnd/>
            </a:ln>
          </p:spPr>
          <p:txBody>
            <a:bodyPr/>
            <a:lstStyle/>
            <a:p>
              <a:endParaRPr lang="nl-NL"/>
            </a:p>
          </p:txBody>
        </p:sp>
        <p:sp>
          <p:nvSpPr>
            <p:cNvPr id="15749" name="Rectangle 247"/>
            <p:cNvSpPr>
              <a:spLocks noChangeArrowheads="1"/>
            </p:cNvSpPr>
            <p:nvPr/>
          </p:nvSpPr>
          <p:spPr bwMode="auto">
            <a:xfrm>
              <a:off x="1886" y="2750"/>
              <a:ext cx="9" cy="152"/>
            </a:xfrm>
            <a:prstGeom prst="rect">
              <a:avLst/>
            </a:prstGeom>
            <a:solidFill>
              <a:srgbClr val="F9C700"/>
            </a:solidFill>
            <a:ln w="9525">
              <a:noFill/>
              <a:miter lim="800000"/>
              <a:headEnd/>
              <a:tailEnd/>
            </a:ln>
          </p:spPr>
          <p:txBody>
            <a:bodyPr/>
            <a:lstStyle/>
            <a:p>
              <a:endParaRPr lang="nl-NL"/>
            </a:p>
          </p:txBody>
        </p:sp>
        <p:sp>
          <p:nvSpPr>
            <p:cNvPr id="15750" name="Rectangle 248"/>
            <p:cNvSpPr>
              <a:spLocks noChangeArrowheads="1"/>
            </p:cNvSpPr>
            <p:nvPr/>
          </p:nvSpPr>
          <p:spPr bwMode="auto">
            <a:xfrm>
              <a:off x="1895" y="2750"/>
              <a:ext cx="8" cy="152"/>
            </a:xfrm>
            <a:prstGeom prst="rect">
              <a:avLst/>
            </a:prstGeom>
            <a:solidFill>
              <a:srgbClr val="FAC800"/>
            </a:solidFill>
            <a:ln w="9525">
              <a:noFill/>
              <a:miter lim="800000"/>
              <a:headEnd/>
              <a:tailEnd/>
            </a:ln>
          </p:spPr>
          <p:txBody>
            <a:bodyPr/>
            <a:lstStyle/>
            <a:p>
              <a:endParaRPr lang="nl-NL"/>
            </a:p>
          </p:txBody>
        </p:sp>
        <p:sp>
          <p:nvSpPr>
            <p:cNvPr id="15751" name="Rectangle 249"/>
            <p:cNvSpPr>
              <a:spLocks noChangeArrowheads="1"/>
            </p:cNvSpPr>
            <p:nvPr/>
          </p:nvSpPr>
          <p:spPr bwMode="auto">
            <a:xfrm>
              <a:off x="1903" y="2750"/>
              <a:ext cx="8" cy="152"/>
            </a:xfrm>
            <a:prstGeom prst="rect">
              <a:avLst/>
            </a:prstGeom>
            <a:solidFill>
              <a:srgbClr val="FBC900"/>
            </a:solidFill>
            <a:ln w="9525">
              <a:noFill/>
              <a:miter lim="800000"/>
              <a:headEnd/>
              <a:tailEnd/>
            </a:ln>
          </p:spPr>
          <p:txBody>
            <a:bodyPr/>
            <a:lstStyle/>
            <a:p>
              <a:endParaRPr lang="nl-NL"/>
            </a:p>
          </p:txBody>
        </p:sp>
        <p:sp>
          <p:nvSpPr>
            <p:cNvPr id="15752" name="Rectangle 250"/>
            <p:cNvSpPr>
              <a:spLocks noChangeArrowheads="1"/>
            </p:cNvSpPr>
            <p:nvPr/>
          </p:nvSpPr>
          <p:spPr bwMode="auto">
            <a:xfrm>
              <a:off x="1911" y="2750"/>
              <a:ext cx="9" cy="152"/>
            </a:xfrm>
            <a:prstGeom prst="rect">
              <a:avLst/>
            </a:prstGeom>
            <a:solidFill>
              <a:srgbClr val="FCC900"/>
            </a:solidFill>
            <a:ln w="9525">
              <a:noFill/>
              <a:miter lim="800000"/>
              <a:headEnd/>
              <a:tailEnd/>
            </a:ln>
          </p:spPr>
          <p:txBody>
            <a:bodyPr/>
            <a:lstStyle/>
            <a:p>
              <a:endParaRPr lang="nl-NL"/>
            </a:p>
          </p:txBody>
        </p:sp>
        <p:sp>
          <p:nvSpPr>
            <p:cNvPr id="15753" name="Rectangle 251"/>
            <p:cNvSpPr>
              <a:spLocks noChangeArrowheads="1"/>
            </p:cNvSpPr>
            <p:nvPr/>
          </p:nvSpPr>
          <p:spPr bwMode="auto">
            <a:xfrm>
              <a:off x="1920" y="2750"/>
              <a:ext cx="8" cy="152"/>
            </a:xfrm>
            <a:prstGeom prst="rect">
              <a:avLst/>
            </a:prstGeom>
            <a:solidFill>
              <a:srgbClr val="FDCA00"/>
            </a:solidFill>
            <a:ln w="9525">
              <a:noFill/>
              <a:miter lim="800000"/>
              <a:headEnd/>
              <a:tailEnd/>
            </a:ln>
          </p:spPr>
          <p:txBody>
            <a:bodyPr/>
            <a:lstStyle/>
            <a:p>
              <a:endParaRPr lang="nl-NL"/>
            </a:p>
          </p:txBody>
        </p:sp>
        <p:sp>
          <p:nvSpPr>
            <p:cNvPr id="15754" name="Rectangle 252"/>
            <p:cNvSpPr>
              <a:spLocks noChangeArrowheads="1"/>
            </p:cNvSpPr>
            <p:nvPr/>
          </p:nvSpPr>
          <p:spPr bwMode="auto">
            <a:xfrm>
              <a:off x="1928" y="2750"/>
              <a:ext cx="9" cy="152"/>
            </a:xfrm>
            <a:prstGeom prst="rect">
              <a:avLst/>
            </a:prstGeom>
            <a:solidFill>
              <a:srgbClr val="FDCB00"/>
            </a:solidFill>
            <a:ln w="9525">
              <a:noFill/>
              <a:miter lim="800000"/>
              <a:headEnd/>
              <a:tailEnd/>
            </a:ln>
          </p:spPr>
          <p:txBody>
            <a:bodyPr/>
            <a:lstStyle/>
            <a:p>
              <a:endParaRPr lang="nl-NL"/>
            </a:p>
          </p:txBody>
        </p:sp>
        <p:sp>
          <p:nvSpPr>
            <p:cNvPr id="15755" name="Rectangle 253"/>
            <p:cNvSpPr>
              <a:spLocks noChangeArrowheads="1"/>
            </p:cNvSpPr>
            <p:nvPr/>
          </p:nvSpPr>
          <p:spPr bwMode="auto">
            <a:xfrm>
              <a:off x="1937" y="2750"/>
              <a:ext cx="8" cy="152"/>
            </a:xfrm>
            <a:prstGeom prst="rect">
              <a:avLst/>
            </a:prstGeom>
            <a:solidFill>
              <a:srgbClr val="FECB00"/>
            </a:solidFill>
            <a:ln w="9525">
              <a:noFill/>
              <a:miter lim="800000"/>
              <a:headEnd/>
              <a:tailEnd/>
            </a:ln>
          </p:spPr>
          <p:txBody>
            <a:bodyPr/>
            <a:lstStyle/>
            <a:p>
              <a:endParaRPr lang="nl-NL"/>
            </a:p>
          </p:txBody>
        </p:sp>
        <p:sp>
          <p:nvSpPr>
            <p:cNvPr id="15756" name="Rectangle 254"/>
            <p:cNvSpPr>
              <a:spLocks noChangeArrowheads="1"/>
            </p:cNvSpPr>
            <p:nvPr/>
          </p:nvSpPr>
          <p:spPr bwMode="auto">
            <a:xfrm>
              <a:off x="1945" y="2750"/>
              <a:ext cx="8" cy="152"/>
            </a:xfrm>
            <a:prstGeom prst="rect">
              <a:avLst/>
            </a:prstGeom>
            <a:solidFill>
              <a:srgbClr val="FFCC00"/>
            </a:solidFill>
            <a:ln w="9525">
              <a:noFill/>
              <a:miter lim="800000"/>
              <a:headEnd/>
              <a:tailEnd/>
            </a:ln>
          </p:spPr>
          <p:txBody>
            <a:bodyPr/>
            <a:lstStyle/>
            <a:p>
              <a:endParaRPr lang="nl-NL"/>
            </a:p>
          </p:txBody>
        </p:sp>
        <p:sp>
          <p:nvSpPr>
            <p:cNvPr id="15757" name="Rectangle 255"/>
            <p:cNvSpPr>
              <a:spLocks noChangeArrowheads="1"/>
            </p:cNvSpPr>
            <p:nvPr/>
          </p:nvSpPr>
          <p:spPr bwMode="auto">
            <a:xfrm>
              <a:off x="1953" y="2750"/>
              <a:ext cx="9" cy="152"/>
            </a:xfrm>
            <a:prstGeom prst="rect">
              <a:avLst/>
            </a:prstGeom>
            <a:solidFill>
              <a:srgbClr val="FFCC00"/>
            </a:solidFill>
            <a:ln w="9525">
              <a:noFill/>
              <a:miter lim="800000"/>
              <a:headEnd/>
              <a:tailEnd/>
            </a:ln>
          </p:spPr>
          <p:txBody>
            <a:bodyPr/>
            <a:lstStyle/>
            <a:p>
              <a:endParaRPr lang="nl-NL"/>
            </a:p>
          </p:txBody>
        </p:sp>
        <p:sp>
          <p:nvSpPr>
            <p:cNvPr id="15758" name="Rectangle 256"/>
            <p:cNvSpPr>
              <a:spLocks noChangeArrowheads="1"/>
            </p:cNvSpPr>
            <p:nvPr/>
          </p:nvSpPr>
          <p:spPr bwMode="auto">
            <a:xfrm>
              <a:off x="1962" y="2750"/>
              <a:ext cx="8" cy="152"/>
            </a:xfrm>
            <a:prstGeom prst="rect">
              <a:avLst/>
            </a:prstGeom>
            <a:solidFill>
              <a:srgbClr val="FECB00"/>
            </a:solidFill>
            <a:ln w="9525">
              <a:noFill/>
              <a:miter lim="800000"/>
              <a:headEnd/>
              <a:tailEnd/>
            </a:ln>
          </p:spPr>
          <p:txBody>
            <a:bodyPr/>
            <a:lstStyle/>
            <a:p>
              <a:endParaRPr lang="nl-NL"/>
            </a:p>
          </p:txBody>
        </p:sp>
        <p:sp>
          <p:nvSpPr>
            <p:cNvPr id="15759" name="Rectangle 257"/>
            <p:cNvSpPr>
              <a:spLocks noChangeArrowheads="1"/>
            </p:cNvSpPr>
            <p:nvPr/>
          </p:nvSpPr>
          <p:spPr bwMode="auto">
            <a:xfrm>
              <a:off x="1970" y="2750"/>
              <a:ext cx="9" cy="152"/>
            </a:xfrm>
            <a:prstGeom prst="rect">
              <a:avLst/>
            </a:prstGeom>
            <a:solidFill>
              <a:srgbClr val="FDCB00"/>
            </a:solidFill>
            <a:ln w="9525">
              <a:noFill/>
              <a:miter lim="800000"/>
              <a:headEnd/>
              <a:tailEnd/>
            </a:ln>
          </p:spPr>
          <p:txBody>
            <a:bodyPr/>
            <a:lstStyle/>
            <a:p>
              <a:endParaRPr lang="nl-NL"/>
            </a:p>
          </p:txBody>
        </p:sp>
        <p:sp>
          <p:nvSpPr>
            <p:cNvPr id="15760" name="Rectangle 258"/>
            <p:cNvSpPr>
              <a:spLocks noChangeArrowheads="1"/>
            </p:cNvSpPr>
            <p:nvPr/>
          </p:nvSpPr>
          <p:spPr bwMode="auto">
            <a:xfrm>
              <a:off x="1979" y="2750"/>
              <a:ext cx="8" cy="152"/>
            </a:xfrm>
            <a:prstGeom prst="rect">
              <a:avLst/>
            </a:prstGeom>
            <a:solidFill>
              <a:srgbClr val="FDCA00"/>
            </a:solidFill>
            <a:ln w="9525">
              <a:noFill/>
              <a:miter lim="800000"/>
              <a:headEnd/>
              <a:tailEnd/>
            </a:ln>
          </p:spPr>
          <p:txBody>
            <a:bodyPr/>
            <a:lstStyle/>
            <a:p>
              <a:endParaRPr lang="nl-NL"/>
            </a:p>
          </p:txBody>
        </p:sp>
        <p:sp>
          <p:nvSpPr>
            <p:cNvPr id="15761" name="Rectangle 259"/>
            <p:cNvSpPr>
              <a:spLocks noChangeArrowheads="1"/>
            </p:cNvSpPr>
            <p:nvPr/>
          </p:nvSpPr>
          <p:spPr bwMode="auto">
            <a:xfrm>
              <a:off x="1987" y="2750"/>
              <a:ext cx="9" cy="152"/>
            </a:xfrm>
            <a:prstGeom prst="rect">
              <a:avLst/>
            </a:prstGeom>
            <a:solidFill>
              <a:srgbClr val="FCC900"/>
            </a:solidFill>
            <a:ln w="9525">
              <a:noFill/>
              <a:miter lim="800000"/>
              <a:headEnd/>
              <a:tailEnd/>
            </a:ln>
          </p:spPr>
          <p:txBody>
            <a:bodyPr/>
            <a:lstStyle/>
            <a:p>
              <a:endParaRPr lang="nl-NL"/>
            </a:p>
          </p:txBody>
        </p:sp>
        <p:sp>
          <p:nvSpPr>
            <p:cNvPr id="15762" name="Rectangle 260"/>
            <p:cNvSpPr>
              <a:spLocks noChangeArrowheads="1"/>
            </p:cNvSpPr>
            <p:nvPr/>
          </p:nvSpPr>
          <p:spPr bwMode="auto">
            <a:xfrm>
              <a:off x="1996" y="2750"/>
              <a:ext cx="8" cy="152"/>
            </a:xfrm>
            <a:prstGeom prst="rect">
              <a:avLst/>
            </a:prstGeom>
            <a:solidFill>
              <a:srgbClr val="FBC900"/>
            </a:solidFill>
            <a:ln w="9525">
              <a:noFill/>
              <a:miter lim="800000"/>
              <a:headEnd/>
              <a:tailEnd/>
            </a:ln>
          </p:spPr>
          <p:txBody>
            <a:bodyPr/>
            <a:lstStyle/>
            <a:p>
              <a:endParaRPr lang="nl-NL"/>
            </a:p>
          </p:txBody>
        </p:sp>
        <p:sp>
          <p:nvSpPr>
            <p:cNvPr id="15763" name="Rectangle 261"/>
            <p:cNvSpPr>
              <a:spLocks noChangeArrowheads="1"/>
            </p:cNvSpPr>
            <p:nvPr/>
          </p:nvSpPr>
          <p:spPr bwMode="auto">
            <a:xfrm>
              <a:off x="2004" y="2750"/>
              <a:ext cx="8" cy="152"/>
            </a:xfrm>
            <a:prstGeom prst="rect">
              <a:avLst/>
            </a:prstGeom>
            <a:solidFill>
              <a:srgbClr val="FAC800"/>
            </a:solidFill>
            <a:ln w="9525">
              <a:noFill/>
              <a:miter lim="800000"/>
              <a:headEnd/>
              <a:tailEnd/>
            </a:ln>
          </p:spPr>
          <p:txBody>
            <a:bodyPr/>
            <a:lstStyle/>
            <a:p>
              <a:endParaRPr lang="nl-NL"/>
            </a:p>
          </p:txBody>
        </p:sp>
        <p:sp>
          <p:nvSpPr>
            <p:cNvPr id="15764" name="Rectangle 262"/>
            <p:cNvSpPr>
              <a:spLocks noChangeArrowheads="1"/>
            </p:cNvSpPr>
            <p:nvPr/>
          </p:nvSpPr>
          <p:spPr bwMode="auto">
            <a:xfrm>
              <a:off x="2012" y="2750"/>
              <a:ext cx="9" cy="152"/>
            </a:xfrm>
            <a:prstGeom prst="rect">
              <a:avLst/>
            </a:prstGeom>
            <a:solidFill>
              <a:srgbClr val="F9C700"/>
            </a:solidFill>
            <a:ln w="9525">
              <a:noFill/>
              <a:miter lim="800000"/>
              <a:headEnd/>
              <a:tailEnd/>
            </a:ln>
          </p:spPr>
          <p:txBody>
            <a:bodyPr/>
            <a:lstStyle/>
            <a:p>
              <a:endParaRPr lang="nl-NL"/>
            </a:p>
          </p:txBody>
        </p:sp>
        <p:sp>
          <p:nvSpPr>
            <p:cNvPr id="15765" name="Rectangle 263"/>
            <p:cNvSpPr>
              <a:spLocks noChangeArrowheads="1"/>
            </p:cNvSpPr>
            <p:nvPr/>
          </p:nvSpPr>
          <p:spPr bwMode="auto">
            <a:xfrm>
              <a:off x="2021" y="2750"/>
              <a:ext cx="8" cy="152"/>
            </a:xfrm>
            <a:prstGeom prst="rect">
              <a:avLst/>
            </a:prstGeom>
            <a:solidFill>
              <a:srgbClr val="F8C600"/>
            </a:solidFill>
            <a:ln w="9525">
              <a:noFill/>
              <a:miter lim="800000"/>
              <a:headEnd/>
              <a:tailEnd/>
            </a:ln>
          </p:spPr>
          <p:txBody>
            <a:bodyPr/>
            <a:lstStyle/>
            <a:p>
              <a:endParaRPr lang="nl-NL"/>
            </a:p>
          </p:txBody>
        </p:sp>
        <p:sp>
          <p:nvSpPr>
            <p:cNvPr id="15766" name="Rectangle 264"/>
            <p:cNvSpPr>
              <a:spLocks noChangeArrowheads="1"/>
            </p:cNvSpPr>
            <p:nvPr/>
          </p:nvSpPr>
          <p:spPr bwMode="auto">
            <a:xfrm>
              <a:off x="2029" y="2750"/>
              <a:ext cx="9" cy="152"/>
            </a:xfrm>
            <a:prstGeom prst="rect">
              <a:avLst/>
            </a:prstGeom>
            <a:solidFill>
              <a:srgbClr val="F6C500"/>
            </a:solidFill>
            <a:ln w="9525">
              <a:noFill/>
              <a:miter lim="800000"/>
              <a:headEnd/>
              <a:tailEnd/>
            </a:ln>
          </p:spPr>
          <p:txBody>
            <a:bodyPr/>
            <a:lstStyle/>
            <a:p>
              <a:endParaRPr lang="nl-NL"/>
            </a:p>
          </p:txBody>
        </p:sp>
        <p:sp>
          <p:nvSpPr>
            <p:cNvPr id="15767" name="Rectangle 265"/>
            <p:cNvSpPr>
              <a:spLocks noChangeArrowheads="1"/>
            </p:cNvSpPr>
            <p:nvPr/>
          </p:nvSpPr>
          <p:spPr bwMode="auto">
            <a:xfrm>
              <a:off x="2038" y="2750"/>
              <a:ext cx="8" cy="152"/>
            </a:xfrm>
            <a:prstGeom prst="rect">
              <a:avLst/>
            </a:prstGeom>
            <a:solidFill>
              <a:srgbClr val="F4C300"/>
            </a:solidFill>
            <a:ln w="9525">
              <a:noFill/>
              <a:miter lim="800000"/>
              <a:headEnd/>
              <a:tailEnd/>
            </a:ln>
          </p:spPr>
          <p:txBody>
            <a:bodyPr/>
            <a:lstStyle/>
            <a:p>
              <a:endParaRPr lang="nl-NL"/>
            </a:p>
          </p:txBody>
        </p:sp>
        <p:sp>
          <p:nvSpPr>
            <p:cNvPr id="15768" name="Rectangle 266"/>
            <p:cNvSpPr>
              <a:spLocks noChangeArrowheads="1"/>
            </p:cNvSpPr>
            <p:nvPr/>
          </p:nvSpPr>
          <p:spPr bwMode="auto">
            <a:xfrm>
              <a:off x="2046" y="2750"/>
              <a:ext cx="9" cy="152"/>
            </a:xfrm>
            <a:prstGeom prst="rect">
              <a:avLst/>
            </a:prstGeom>
            <a:solidFill>
              <a:srgbClr val="F3C200"/>
            </a:solidFill>
            <a:ln w="9525">
              <a:noFill/>
              <a:miter lim="800000"/>
              <a:headEnd/>
              <a:tailEnd/>
            </a:ln>
          </p:spPr>
          <p:txBody>
            <a:bodyPr/>
            <a:lstStyle/>
            <a:p>
              <a:endParaRPr lang="nl-NL"/>
            </a:p>
          </p:txBody>
        </p:sp>
        <p:sp>
          <p:nvSpPr>
            <p:cNvPr id="15769" name="Rectangle 267"/>
            <p:cNvSpPr>
              <a:spLocks noChangeArrowheads="1"/>
            </p:cNvSpPr>
            <p:nvPr/>
          </p:nvSpPr>
          <p:spPr bwMode="auto">
            <a:xfrm>
              <a:off x="2055" y="2750"/>
              <a:ext cx="8" cy="152"/>
            </a:xfrm>
            <a:prstGeom prst="rect">
              <a:avLst/>
            </a:prstGeom>
            <a:solidFill>
              <a:srgbClr val="F1C100"/>
            </a:solidFill>
            <a:ln w="9525">
              <a:noFill/>
              <a:miter lim="800000"/>
              <a:headEnd/>
              <a:tailEnd/>
            </a:ln>
          </p:spPr>
          <p:txBody>
            <a:bodyPr/>
            <a:lstStyle/>
            <a:p>
              <a:endParaRPr lang="nl-NL"/>
            </a:p>
          </p:txBody>
        </p:sp>
        <p:sp>
          <p:nvSpPr>
            <p:cNvPr id="15770" name="Rectangle 268"/>
            <p:cNvSpPr>
              <a:spLocks noChangeArrowheads="1"/>
            </p:cNvSpPr>
            <p:nvPr/>
          </p:nvSpPr>
          <p:spPr bwMode="auto">
            <a:xfrm>
              <a:off x="2063" y="2750"/>
              <a:ext cx="8" cy="152"/>
            </a:xfrm>
            <a:prstGeom prst="rect">
              <a:avLst/>
            </a:prstGeom>
            <a:solidFill>
              <a:srgbClr val="EFBF00"/>
            </a:solidFill>
            <a:ln w="9525">
              <a:noFill/>
              <a:miter lim="800000"/>
              <a:headEnd/>
              <a:tailEnd/>
            </a:ln>
          </p:spPr>
          <p:txBody>
            <a:bodyPr/>
            <a:lstStyle/>
            <a:p>
              <a:endParaRPr lang="nl-NL"/>
            </a:p>
          </p:txBody>
        </p:sp>
        <p:sp>
          <p:nvSpPr>
            <p:cNvPr id="15771" name="Rectangle 269"/>
            <p:cNvSpPr>
              <a:spLocks noChangeArrowheads="1"/>
            </p:cNvSpPr>
            <p:nvPr/>
          </p:nvSpPr>
          <p:spPr bwMode="auto">
            <a:xfrm>
              <a:off x="2071" y="2750"/>
              <a:ext cx="9" cy="152"/>
            </a:xfrm>
            <a:prstGeom prst="rect">
              <a:avLst/>
            </a:prstGeom>
            <a:solidFill>
              <a:srgbClr val="ECBD00"/>
            </a:solidFill>
            <a:ln w="9525">
              <a:noFill/>
              <a:miter lim="800000"/>
              <a:headEnd/>
              <a:tailEnd/>
            </a:ln>
          </p:spPr>
          <p:txBody>
            <a:bodyPr/>
            <a:lstStyle/>
            <a:p>
              <a:endParaRPr lang="nl-NL"/>
            </a:p>
          </p:txBody>
        </p:sp>
        <p:sp>
          <p:nvSpPr>
            <p:cNvPr id="15772" name="Rectangle 270"/>
            <p:cNvSpPr>
              <a:spLocks noChangeArrowheads="1"/>
            </p:cNvSpPr>
            <p:nvPr/>
          </p:nvSpPr>
          <p:spPr bwMode="auto">
            <a:xfrm>
              <a:off x="2080" y="2750"/>
              <a:ext cx="8" cy="152"/>
            </a:xfrm>
            <a:prstGeom prst="rect">
              <a:avLst/>
            </a:prstGeom>
            <a:solidFill>
              <a:srgbClr val="EABB00"/>
            </a:solidFill>
            <a:ln w="9525">
              <a:noFill/>
              <a:miter lim="800000"/>
              <a:headEnd/>
              <a:tailEnd/>
            </a:ln>
          </p:spPr>
          <p:txBody>
            <a:bodyPr/>
            <a:lstStyle/>
            <a:p>
              <a:endParaRPr lang="nl-NL"/>
            </a:p>
          </p:txBody>
        </p:sp>
        <p:sp>
          <p:nvSpPr>
            <p:cNvPr id="15773" name="Rectangle 271"/>
            <p:cNvSpPr>
              <a:spLocks noChangeArrowheads="1"/>
            </p:cNvSpPr>
            <p:nvPr/>
          </p:nvSpPr>
          <p:spPr bwMode="auto">
            <a:xfrm>
              <a:off x="2088" y="2750"/>
              <a:ext cx="9" cy="152"/>
            </a:xfrm>
            <a:prstGeom prst="rect">
              <a:avLst/>
            </a:prstGeom>
            <a:solidFill>
              <a:srgbClr val="E7B900"/>
            </a:solidFill>
            <a:ln w="9525">
              <a:noFill/>
              <a:miter lim="800000"/>
              <a:headEnd/>
              <a:tailEnd/>
            </a:ln>
          </p:spPr>
          <p:txBody>
            <a:bodyPr/>
            <a:lstStyle/>
            <a:p>
              <a:endParaRPr lang="nl-NL"/>
            </a:p>
          </p:txBody>
        </p:sp>
        <p:sp>
          <p:nvSpPr>
            <p:cNvPr id="15774" name="Rectangle 272"/>
            <p:cNvSpPr>
              <a:spLocks noChangeArrowheads="1"/>
            </p:cNvSpPr>
            <p:nvPr/>
          </p:nvSpPr>
          <p:spPr bwMode="auto">
            <a:xfrm>
              <a:off x="2097" y="2750"/>
              <a:ext cx="8" cy="152"/>
            </a:xfrm>
            <a:prstGeom prst="rect">
              <a:avLst/>
            </a:prstGeom>
            <a:solidFill>
              <a:srgbClr val="E4B600"/>
            </a:solidFill>
            <a:ln w="9525">
              <a:noFill/>
              <a:miter lim="800000"/>
              <a:headEnd/>
              <a:tailEnd/>
            </a:ln>
          </p:spPr>
          <p:txBody>
            <a:bodyPr/>
            <a:lstStyle/>
            <a:p>
              <a:endParaRPr lang="nl-NL"/>
            </a:p>
          </p:txBody>
        </p:sp>
        <p:sp>
          <p:nvSpPr>
            <p:cNvPr id="15775" name="Rectangle 273"/>
            <p:cNvSpPr>
              <a:spLocks noChangeArrowheads="1"/>
            </p:cNvSpPr>
            <p:nvPr/>
          </p:nvSpPr>
          <p:spPr bwMode="auto">
            <a:xfrm>
              <a:off x="2105" y="2750"/>
              <a:ext cx="9" cy="152"/>
            </a:xfrm>
            <a:prstGeom prst="rect">
              <a:avLst/>
            </a:prstGeom>
            <a:solidFill>
              <a:srgbClr val="E1B400"/>
            </a:solidFill>
            <a:ln w="9525">
              <a:noFill/>
              <a:miter lim="800000"/>
              <a:headEnd/>
              <a:tailEnd/>
            </a:ln>
          </p:spPr>
          <p:txBody>
            <a:bodyPr/>
            <a:lstStyle/>
            <a:p>
              <a:endParaRPr lang="nl-NL"/>
            </a:p>
          </p:txBody>
        </p:sp>
        <p:sp>
          <p:nvSpPr>
            <p:cNvPr id="15776" name="Rectangle 274"/>
            <p:cNvSpPr>
              <a:spLocks noChangeArrowheads="1"/>
            </p:cNvSpPr>
            <p:nvPr/>
          </p:nvSpPr>
          <p:spPr bwMode="auto">
            <a:xfrm>
              <a:off x="2114" y="2750"/>
              <a:ext cx="8" cy="152"/>
            </a:xfrm>
            <a:prstGeom prst="rect">
              <a:avLst/>
            </a:prstGeom>
            <a:solidFill>
              <a:srgbClr val="DEB100"/>
            </a:solidFill>
            <a:ln w="9525">
              <a:noFill/>
              <a:miter lim="800000"/>
              <a:headEnd/>
              <a:tailEnd/>
            </a:ln>
          </p:spPr>
          <p:txBody>
            <a:bodyPr/>
            <a:lstStyle/>
            <a:p>
              <a:endParaRPr lang="nl-NL"/>
            </a:p>
          </p:txBody>
        </p:sp>
        <p:sp>
          <p:nvSpPr>
            <p:cNvPr id="15777" name="Rectangle 275"/>
            <p:cNvSpPr>
              <a:spLocks noChangeArrowheads="1"/>
            </p:cNvSpPr>
            <p:nvPr/>
          </p:nvSpPr>
          <p:spPr bwMode="auto">
            <a:xfrm>
              <a:off x="2122" y="2750"/>
              <a:ext cx="8" cy="152"/>
            </a:xfrm>
            <a:prstGeom prst="rect">
              <a:avLst/>
            </a:prstGeom>
            <a:solidFill>
              <a:srgbClr val="DBAF00"/>
            </a:solidFill>
            <a:ln w="9525">
              <a:noFill/>
              <a:miter lim="800000"/>
              <a:headEnd/>
              <a:tailEnd/>
            </a:ln>
          </p:spPr>
          <p:txBody>
            <a:bodyPr/>
            <a:lstStyle/>
            <a:p>
              <a:endParaRPr lang="nl-NL"/>
            </a:p>
          </p:txBody>
        </p:sp>
        <p:sp>
          <p:nvSpPr>
            <p:cNvPr id="15778" name="Rectangle 276"/>
            <p:cNvSpPr>
              <a:spLocks noChangeArrowheads="1"/>
            </p:cNvSpPr>
            <p:nvPr/>
          </p:nvSpPr>
          <p:spPr bwMode="auto">
            <a:xfrm>
              <a:off x="2130" y="2750"/>
              <a:ext cx="9" cy="152"/>
            </a:xfrm>
            <a:prstGeom prst="rect">
              <a:avLst/>
            </a:prstGeom>
            <a:solidFill>
              <a:srgbClr val="D7AC00"/>
            </a:solidFill>
            <a:ln w="9525">
              <a:noFill/>
              <a:miter lim="800000"/>
              <a:headEnd/>
              <a:tailEnd/>
            </a:ln>
          </p:spPr>
          <p:txBody>
            <a:bodyPr/>
            <a:lstStyle/>
            <a:p>
              <a:endParaRPr lang="nl-NL"/>
            </a:p>
          </p:txBody>
        </p:sp>
        <p:sp>
          <p:nvSpPr>
            <p:cNvPr id="15779" name="Rectangle 277"/>
            <p:cNvSpPr>
              <a:spLocks noChangeArrowheads="1"/>
            </p:cNvSpPr>
            <p:nvPr/>
          </p:nvSpPr>
          <p:spPr bwMode="auto">
            <a:xfrm>
              <a:off x="2139" y="2750"/>
              <a:ext cx="8" cy="152"/>
            </a:xfrm>
            <a:prstGeom prst="rect">
              <a:avLst/>
            </a:prstGeom>
            <a:solidFill>
              <a:srgbClr val="D3A900"/>
            </a:solidFill>
            <a:ln w="9525">
              <a:noFill/>
              <a:miter lim="800000"/>
              <a:headEnd/>
              <a:tailEnd/>
            </a:ln>
          </p:spPr>
          <p:txBody>
            <a:bodyPr/>
            <a:lstStyle/>
            <a:p>
              <a:endParaRPr lang="nl-NL"/>
            </a:p>
          </p:txBody>
        </p:sp>
        <p:sp>
          <p:nvSpPr>
            <p:cNvPr id="15780" name="Rectangle 278"/>
            <p:cNvSpPr>
              <a:spLocks noChangeArrowheads="1"/>
            </p:cNvSpPr>
            <p:nvPr/>
          </p:nvSpPr>
          <p:spPr bwMode="auto">
            <a:xfrm>
              <a:off x="2147" y="2750"/>
              <a:ext cx="9" cy="152"/>
            </a:xfrm>
            <a:prstGeom prst="rect">
              <a:avLst/>
            </a:prstGeom>
            <a:solidFill>
              <a:srgbClr val="D0A600"/>
            </a:solidFill>
            <a:ln w="9525">
              <a:noFill/>
              <a:miter lim="800000"/>
              <a:headEnd/>
              <a:tailEnd/>
            </a:ln>
          </p:spPr>
          <p:txBody>
            <a:bodyPr/>
            <a:lstStyle/>
            <a:p>
              <a:endParaRPr lang="nl-NL"/>
            </a:p>
          </p:txBody>
        </p:sp>
        <p:sp>
          <p:nvSpPr>
            <p:cNvPr id="15781" name="Rectangle 279"/>
            <p:cNvSpPr>
              <a:spLocks noChangeArrowheads="1"/>
            </p:cNvSpPr>
            <p:nvPr/>
          </p:nvSpPr>
          <p:spPr bwMode="auto">
            <a:xfrm>
              <a:off x="2156" y="2750"/>
              <a:ext cx="8" cy="152"/>
            </a:xfrm>
            <a:prstGeom prst="rect">
              <a:avLst/>
            </a:prstGeom>
            <a:solidFill>
              <a:srgbClr val="CCA300"/>
            </a:solidFill>
            <a:ln w="9525">
              <a:noFill/>
              <a:miter lim="800000"/>
              <a:headEnd/>
              <a:tailEnd/>
            </a:ln>
          </p:spPr>
          <p:txBody>
            <a:bodyPr/>
            <a:lstStyle/>
            <a:p>
              <a:endParaRPr lang="nl-NL"/>
            </a:p>
          </p:txBody>
        </p:sp>
        <p:sp>
          <p:nvSpPr>
            <p:cNvPr id="15782" name="Rectangle 280"/>
            <p:cNvSpPr>
              <a:spLocks noChangeArrowheads="1"/>
            </p:cNvSpPr>
            <p:nvPr/>
          </p:nvSpPr>
          <p:spPr bwMode="auto">
            <a:xfrm>
              <a:off x="2164" y="2750"/>
              <a:ext cx="9" cy="152"/>
            </a:xfrm>
            <a:prstGeom prst="rect">
              <a:avLst/>
            </a:prstGeom>
            <a:solidFill>
              <a:srgbClr val="C8A000"/>
            </a:solidFill>
            <a:ln w="9525">
              <a:noFill/>
              <a:miter lim="800000"/>
              <a:headEnd/>
              <a:tailEnd/>
            </a:ln>
          </p:spPr>
          <p:txBody>
            <a:bodyPr/>
            <a:lstStyle/>
            <a:p>
              <a:endParaRPr lang="nl-NL"/>
            </a:p>
          </p:txBody>
        </p:sp>
        <p:sp>
          <p:nvSpPr>
            <p:cNvPr id="15783" name="Rectangle 281"/>
            <p:cNvSpPr>
              <a:spLocks noChangeArrowheads="1"/>
            </p:cNvSpPr>
            <p:nvPr/>
          </p:nvSpPr>
          <p:spPr bwMode="auto">
            <a:xfrm>
              <a:off x="2173" y="2750"/>
              <a:ext cx="8" cy="152"/>
            </a:xfrm>
            <a:prstGeom prst="rect">
              <a:avLst/>
            </a:prstGeom>
            <a:solidFill>
              <a:srgbClr val="C59D00"/>
            </a:solidFill>
            <a:ln w="9525">
              <a:noFill/>
              <a:miter lim="800000"/>
              <a:headEnd/>
              <a:tailEnd/>
            </a:ln>
          </p:spPr>
          <p:txBody>
            <a:bodyPr/>
            <a:lstStyle/>
            <a:p>
              <a:endParaRPr lang="nl-NL"/>
            </a:p>
          </p:txBody>
        </p:sp>
        <p:sp>
          <p:nvSpPr>
            <p:cNvPr id="15784" name="Rectangle 282"/>
            <p:cNvSpPr>
              <a:spLocks noChangeArrowheads="1"/>
            </p:cNvSpPr>
            <p:nvPr/>
          </p:nvSpPr>
          <p:spPr bwMode="auto">
            <a:xfrm>
              <a:off x="2181" y="2750"/>
              <a:ext cx="8" cy="152"/>
            </a:xfrm>
            <a:prstGeom prst="rect">
              <a:avLst/>
            </a:prstGeom>
            <a:solidFill>
              <a:srgbClr val="C19A00"/>
            </a:solidFill>
            <a:ln w="9525">
              <a:noFill/>
              <a:miter lim="800000"/>
              <a:headEnd/>
              <a:tailEnd/>
            </a:ln>
          </p:spPr>
          <p:txBody>
            <a:bodyPr/>
            <a:lstStyle/>
            <a:p>
              <a:endParaRPr lang="nl-NL"/>
            </a:p>
          </p:txBody>
        </p:sp>
        <p:sp>
          <p:nvSpPr>
            <p:cNvPr id="15785" name="Rectangle 283"/>
            <p:cNvSpPr>
              <a:spLocks noChangeArrowheads="1"/>
            </p:cNvSpPr>
            <p:nvPr/>
          </p:nvSpPr>
          <p:spPr bwMode="auto">
            <a:xfrm>
              <a:off x="2189" y="2750"/>
              <a:ext cx="9" cy="152"/>
            </a:xfrm>
            <a:prstGeom prst="rect">
              <a:avLst/>
            </a:prstGeom>
            <a:solidFill>
              <a:srgbClr val="BD9700"/>
            </a:solidFill>
            <a:ln w="9525">
              <a:noFill/>
              <a:miter lim="800000"/>
              <a:headEnd/>
              <a:tailEnd/>
            </a:ln>
          </p:spPr>
          <p:txBody>
            <a:bodyPr/>
            <a:lstStyle/>
            <a:p>
              <a:endParaRPr lang="nl-NL"/>
            </a:p>
          </p:txBody>
        </p:sp>
        <p:sp>
          <p:nvSpPr>
            <p:cNvPr id="15786" name="Rectangle 284"/>
            <p:cNvSpPr>
              <a:spLocks noChangeArrowheads="1"/>
            </p:cNvSpPr>
            <p:nvPr/>
          </p:nvSpPr>
          <p:spPr bwMode="auto">
            <a:xfrm>
              <a:off x="2198" y="2750"/>
              <a:ext cx="8" cy="152"/>
            </a:xfrm>
            <a:prstGeom prst="rect">
              <a:avLst/>
            </a:prstGeom>
            <a:solidFill>
              <a:srgbClr val="B99400"/>
            </a:solidFill>
            <a:ln w="9525">
              <a:noFill/>
              <a:miter lim="800000"/>
              <a:headEnd/>
              <a:tailEnd/>
            </a:ln>
          </p:spPr>
          <p:txBody>
            <a:bodyPr/>
            <a:lstStyle/>
            <a:p>
              <a:endParaRPr lang="nl-NL"/>
            </a:p>
          </p:txBody>
        </p:sp>
        <p:sp>
          <p:nvSpPr>
            <p:cNvPr id="15787" name="Rectangle 285"/>
            <p:cNvSpPr>
              <a:spLocks noChangeArrowheads="1"/>
            </p:cNvSpPr>
            <p:nvPr/>
          </p:nvSpPr>
          <p:spPr bwMode="auto">
            <a:xfrm>
              <a:off x="2206" y="2750"/>
              <a:ext cx="9" cy="152"/>
            </a:xfrm>
            <a:prstGeom prst="rect">
              <a:avLst/>
            </a:prstGeom>
            <a:solidFill>
              <a:srgbClr val="B69100"/>
            </a:solidFill>
            <a:ln w="9525">
              <a:noFill/>
              <a:miter lim="800000"/>
              <a:headEnd/>
              <a:tailEnd/>
            </a:ln>
          </p:spPr>
          <p:txBody>
            <a:bodyPr/>
            <a:lstStyle/>
            <a:p>
              <a:endParaRPr lang="nl-NL"/>
            </a:p>
          </p:txBody>
        </p:sp>
        <p:sp>
          <p:nvSpPr>
            <p:cNvPr id="15788" name="Rectangle 286"/>
            <p:cNvSpPr>
              <a:spLocks noChangeArrowheads="1"/>
            </p:cNvSpPr>
            <p:nvPr/>
          </p:nvSpPr>
          <p:spPr bwMode="auto">
            <a:xfrm>
              <a:off x="2215" y="2750"/>
              <a:ext cx="8" cy="152"/>
            </a:xfrm>
            <a:prstGeom prst="rect">
              <a:avLst/>
            </a:prstGeom>
            <a:solidFill>
              <a:srgbClr val="B18E00"/>
            </a:solidFill>
            <a:ln w="9525">
              <a:noFill/>
              <a:miter lim="800000"/>
              <a:headEnd/>
              <a:tailEnd/>
            </a:ln>
          </p:spPr>
          <p:txBody>
            <a:bodyPr/>
            <a:lstStyle/>
            <a:p>
              <a:endParaRPr lang="nl-NL"/>
            </a:p>
          </p:txBody>
        </p:sp>
        <p:sp>
          <p:nvSpPr>
            <p:cNvPr id="15789" name="Rectangle 287"/>
            <p:cNvSpPr>
              <a:spLocks noChangeArrowheads="1"/>
            </p:cNvSpPr>
            <p:nvPr/>
          </p:nvSpPr>
          <p:spPr bwMode="auto">
            <a:xfrm>
              <a:off x="2223" y="2750"/>
              <a:ext cx="8" cy="152"/>
            </a:xfrm>
            <a:prstGeom prst="rect">
              <a:avLst/>
            </a:prstGeom>
            <a:solidFill>
              <a:srgbClr val="AE8B00"/>
            </a:solidFill>
            <a:ln w="9525">
              <a:noFill/>
              <a:miter lim="800000"/>
              <a:headEnd/>
              <a:tailEnd/>
            </a:ln>
          </p:spPr>
          <p:txBody>
            <a:bodyPr/>
            <a:lstStyle/>
            <a:p>
              <a:endParaRPr lang="nl-NL"/>
            </a:p>
          </p:txBody>
        </p:sp>
        <p:sp>
          <p:nvSpPr>
            <p:cNvPr id="15790" name="Rectangle 288"/>
            <p:cNvSpPr>
              <a:spLocks noChangeArrowheads="1"/>
            </p:cNvSpPr>
            <p:nvPr/>
          </p:nvSpPr>
          <p:spPr bwMode="auto">
            <a:xfrm>
              <a:off x="2231" y="2750"/>
              <a:ext cx="9" cy="152"/>
            </a:xfrm>
            <a:prstGeom prst="rect">
              <a:avLst/>
            </a:prstGeom>
            <a:solidFill>
              <a:srgbClr val="AB8800"/>
            </a:solidFill>
            <a:ln w="9525">
              <a:noFill/>
              <a:miter lim="800000"/>
              <a:headEnd/>
              <a:tailEnd/>
            </a:ln>
          </p:spPr>
          <p:txBody>
            <a:bodyPr/>
            <a:lstStyle/>
            <a:p>
              <a:endParaRPr lang="nl-NL"/>
            </a:p>
          </p:txBody>
        </p:sp>
        <p:sp>
          <p:nvSpPr>
            <p:cNvPr id="15791" name="Rectangle 289"/>
            <p:cNvSpPr>
              <a:spLocks noChangeArrowheads="1"/>
            </p:cNvSpPr>
            <p:nvPr/>
          </p:nvSpPr>
          <p:spPr bwMode="auto">
            <a:xfrm>
              <a:off x="2240" y="2750"/>
              <a:ext cx="8" cy="152"/>
            </a:xfrm>
            <a:prstGeom prst="rect">
              <a:avLst/>
            </a:prstGeom>
            <a:solidFill>
              <a:srgbClr val="A78500"/>
            </a:solidFill>
            <a:ln w="9525">
              <a:noFill/>
              <a:miter lim="800000"/>
              <a:headEnd/>
              <a:tailEnd/>
            </a:ln>
          </p:spPr>
          <p:txBody>
            <a:bodyPr/>
            <a:lstStyle/>
            <a:p>
              <a:endParaRPr lang="nl-NL"/>
            </a:p>
          </p:txBody>
        </p:sp>
        <p:sp>
          <p:nvSpPr>
            <p:cNvPr id="15792" name="Rectangle 290"/>
            <p:cNvSpPr>
              <a:spLocks noChangeArrowheads="1"/>
            </p:cNvSpPr>
            <p:nvPr/>
          </p:nvSpPr>
          <p:spPr bwMode="auto">
            <a:xfrm>
              <a:off x="2248" y="2750"/>
              <a:ext cx="9" cy="152"/>
            </a:xfrm>
            <a:prstGeom prst="rect">
              <a:avLst/>
            </a:prstGeom>
            <a:solidFill>
              <a:srgbClr val="A48300"/>
            </a:solidFill>
            <a:ln w="9525">
              <a:noFill/>
              <a:miter lim="800000"/>
              <a:headEnd/>
              <a:tailEnd/>
            </a:ln>
          </p:spPr>
          <p:txBody>
            <a:bodyPr/>
            <a:lstStyle/>
            <a:p>
              <a:endParaRPr lang="nl-NL"/>
            </a:p>
          </p:txBody>
        </p:sp>
        <p:sp>
          <p:nvSpPr>
            <p:cNvPr id="15793" name="Rectangle 291"/>
            <p:cNvSpPr>
              <a:spLocks noChangeArrowheads="1"/>
            </p:cNvSpPr>
            <p:nvPr/>
          </p:nvSpPr>
          <p:spPr bwMode="auto">
            <a:xfrm>
              <a:off x="2257" y="2750"/>
              <a:ext cx="8" cy="152"/>
            </a:xfrm>
            <a:prstGeom prst="rect">
              <a:avLst/>
            </a:prstGeom>
            <a:solidFill>
              <a:srgbClr val="A28100"/>
            </a:solidFill>
            <a:ln w="9525">
              <a:noFill/>
              <a:miter lim="800000"/>
              <a:headEnd/>
              <a:tailEnd/>
            </a:ln>
          </p:spPr>
          <p:txBody>
            <a:bodyPr/>
            <a:lstStyle/>
            <a:p>
              <a:endParaRPr lang="nl-NL"/>
            </a:p>
          </p:txBody>
        </p:sp>
        <p:sp>
          <p:nvSpPr>
            <p:cNvPr id="15794" name="Rectangle 292"/>
            <p:cNvSpPr>
              <a:spLocks noChangeArrowheads="1"/>
            </p:cNvSpPr>
            <p:nvPr/>
          </p:nvSpPr>
          <p:spPr bwMode="auto">
            <a:xfrm>
              <a:off x="2265" y="2750"/>
              <a:ext cx="9" cy="152"/>
            </a:xfrm>
            <a:prstGeom prst="rect">
              <a:avLst/>
            </a:prstGeom>
            <a:solidFill>
              <a:srgbClr val="9F7F00"/>
            </a:solidFill>
            <a:ln w="9525">
              <a:noFill/>
              <a:miter lim="800000"/>
              <a:headEnd/>
              <a:tailEnd/>
            </a:ln>
          </p:spPr>
          <p:txBody>
            <a:bodyPr/>
            <a:lstStyle/>
            <a:p>
              <a:endParaRPr lang="nl-NL"/>
            </a:p>
          </p:txBody>
        </p:sp>
        <p:sp>
          <p:nvSpPr>
            <p:cNvPr id="15795" name="Rectangle 293"/>
            <p:cNvSpPr>
              <a:spLocks noChangeArrowheads="1"/>
            </p:cNvSpPr>
            <p:nvPr/>
          </p:nvSpPr>
          <p:spPr bwMode="auto">
            <a:xfrm>
              <a:off x="2274" y="2750"/>
              <a:ext cx="8" cy="152"/>
            </a:xfrm>
            <a:prstGeom prst="rect">
              <a:avLst/>
            </a:prstGeom>
            <a:solidFill>
              <a:srgbClr val="9C7D00"/>
            </a:solidFill>
            <a:ln w="9525">
              <a:noFill/>
              <a:miter lim="800000"/>
              <a:headEnd/>
              <a:tailEnd/>
            </a:ln>
          </p:spPr>
          <p:txBody>
            <a:bodyPr/>
            <a:lstStyle/>
            <a:p>
              <a:endParaRPr lang="nl-NL"/>
            </a:p>
          </p:txBody>
        </p:sp>
        <p:sp>
          <p:nvSpPr>
            <p:cNvPr id="15796" name="Rectangle 294"/>
            <p:cNvSpPr>
              <a:spLocks noChangeArrowheads="1"/>
            </p:cNvSpPr>
            <p:nvPr/>
          </p:nvSpPr>
          <p:spPr bwMode="auto">
            <a:xfrm>
              <a:off x="2282" y="2750"/>
              <a:ext cx="8" cy="152"/>
            </a:xfrm>
            <a:prstGeom prst="rect">
              <a:avLst/>
            </a:prstGeom>
            <a:solidFill>
              <a:srgbClr val="9A7B00"/>
            </a:solidFill>
            <a:ln w="9525">
              <a:noFill/>
              <a:miter lim="800000"/>
              <a:headEnd/>
              <a:tailEnd/>
            </a:ln>
          </p:spPr>
          <p:txBody>
            <a:bodyPr/>
            <a:lstStyle/>
            <a:p>
              <a:endParaRPr lang="nl-NL"/>
            </a:p>
          </p:txBody>
        </p:sp>
        <p:sp>
          <p:nvSpPr>
            <p:cNvPr id="15797" name="Rectangle 295"/>
            <p:cNvSpPr>
              <a:spLocks noChangeArrowheads="1"/>
            </p:cNvSpPr>
            <p:nvPr/>
          </p:nvSpPr>
          <p:spPr bwMode="auto">
            <a:xfrm>
              <a:off x="2290" y="2750"/>
              <a:ext cx="9" cy="152"/>
            </a:xfrm>
            <a:prstGeom prst="rect">
              <a:avLst/>
            </a:prstGeom>
            <a:solidFill>
              <a:srgbClr val="987900"/>
            </a:solidFill>
            <a:ln w="9525">
              <a:noFill/>
              <a:miter lim="800000"/>
              <a:headEnd/>
              <a:tailEnd/>
            </a:ln>
          </p:spPr>
          <p:txBody>
            <a:bodyPr/>
            <a:lstStyle/>
            <a:p>
              <a:endParaRPr lang="nl-NL"/>
            </a:p>
          </p:txBody>
        </p:sp>
        <p:sp>
          <p:nvSpPr>
            <p:cNvPr id="15798" name="Rectangle 296"/>
            <p:cNvSpPr>
              <a:spLocks noChangeArrowheads="1"/>
            </p:cNvSpPr>
            <p:nvPr/>
          </p:nvSpPr>
          <p:spPr bwMode="auto">
            <a:xfrm>
              <a:off x="2299" y="2750"/>
              <a:ext cx="8" cy="152"/>
            </a:xfrm>
            <a:prstGeom prst="rect">
              <a:avLst/>
            </a:prstGeom>
            <a:solidFill>
              <a:srgbClr val="967800"/>
            </a:solidFill>
            <a:ln w="9525">
              <a:noFill/>
              <a:miter lim="800000"/>
              <a:headEnd/>
              <a:tailEnd/>
            </a:ln>
          </p:spPr>
          <p:txBody>
            <a:bodyPr/>
            <a:lstStyle/>
            <a:p>
              <a:endParaRPr lang="nl-NL"/>
            </a:p>
          </p:txBody>
        </p:sp>
        <p:sp>
          <p:nvSpPr>
            <p:cNvPr id="15799" name="Rectangle 297"/>
            <p:cNvSpPr>
              <a:spLocks noChangeArrowheads="1"/>
            </p:cNvSpPr>
            <p:nvPr/>
          </p:nvSpPr>
          <p:spPr bwMode="auto">
            <a:xfrm>
              <a:off x="2307" y="2750"/>
              <a:ext cx="9" cy="152"/>
            </a:xfrm>
            <a:prstGeom prst="rect">
              <a:avLst/>
            </a:prstGeom>
            <a:solidFill>
              <a:srgbClr val="957600"/>
            </a:solidFill>
            <a:ln w="9525">
              <a:noFill/>
              <a:miter lim="800000"/>
              <a:headEnd/>
              <a:tailEnd/>
            </a:ln>
          </p:spPr>
          <p:txBody>
            <a:bodyPr/>
            <a:lstStyle/>
            <a:p>
              <a:endParaRPr lang="nl-NL"/>
            </a:p>
          </p:txBody>
        </p:sp>
        <p:sp>
          <p:nvSpPr>
            <p:cNvPr id="15800" name="Rectangle 298"/>
            <p:cNvSpPr>
              <a:spLocks noChangeArrowheads="1"/>
            </p:cNvSpPr>
            <p:nvPr/>
          </p:nvSpPr>
          <p:spPr bwMode="auto">
            <a:xfrm>
              <a:off x="2316" y="2750"/>
              <a:ext cx="8" cy="152"/>
            </a:xfrm>
            <a:prstGeom prst="rect">
              <a:avLst/>
            </a:prstGeom>
            <a:solidFill>
              <a:srgbClr val="937500"/>
            </a:solidFill>
            <a:ln w="9525">
              <a:noFill/>
              <a:miter lim="800000"/>
              <a:headEnd/>
              <a:tailEnd/>
            </a:ln>
          </p:spPr>
          <p:txBody>
            <a:bodyPr/>
            <a:lstStyle/>
            <a:p>
              <a:endParaRPr lang="nl-NL"/>
            </a:p>
          </p:txBody>
        </p:sp>
        <p:sp>
          <p:nvSpPr>
            <p:cNvPr id="15801" name="Rectangle 299"/>
            <p:cNvSpPr>
              <a:spLocks noChangeArrowheads="1"/>
            </p:cNvSpPr>
            <p:nvPr/>
          </p:nvSpPr>
          <p:spPr bwMode="auto">
            <a:xfrm>
              <a:off x="2324" y="2750"/>
              <a:ext cx="9" cy="152"/>
            </a:xfrm>
            <a:prstGeom prst="rect">
              <a:avLst/>
            </a:prstGeom>
            <a:solidFill>
              <a:srgbClr val="927400"/>
            </a:solidFill>
            <a:ln w="9525">
              <a:noFill/>
              <a:miter lim="800000"/>
              <a:headEnd/>
              <a:tailEnd/>
            </a:ln>
          </p:spPr>
          <p:txBody>
            <a:bodyPr/>
            <a:lstStyle/>
            <a:p>
              <a:endParaRPr lang="nl-NL"/>
            </a:p>
          </p:txBody>
        </p:sp>
        <p:sp>
          <p:nvSpPr>
            <p:cNvPr id="15802" name="Rectangle 300"/>
            <p:cNvSpPr>
              <a:spLocks noChangeArrowheads="1"/>
            </p:cNvSpPr>
            <p:nvPr/>
          </p:nvSpPr>
          <p:spPr bwMode="auto">
            <a:xfrm>
              <a:off x="2333" y="2750"/>
              <a:ext cx="8" cy="152"/>
            </a:xfrm>
            <a:prstGeom prst="rect">
              <a:avLst/>
            </a:prstGeom>
            <a:solidFill>
              <a:srgbClr val="917300"/>
            </a:solidFill>
            <a:ln w="9525">
              <a:noFill/>
              <a:miter lim="800000"/>
              <a:headEnd/>
              <a:tailEnd/>
            </a:ln>
          </p:spPr>
          <p:txBody>
            <a:bodyPr/>
            <a:lstStyle/>
            <a:p>
              <a:endParaRPr lang="nl-NL"/>
            </a:p>
          </p:txBody>
        </p:sp>
        <p:sp>
          <p:nvSpPr>
            <p:cNvPr id="15803" name="Rectangle 301"/>
            <p:cNvSpPr>
              <a:spLocks noChangeArrowheads="1"/>
            </p:cNvSpPr>
            <p:nvPr/>
          </p:nvSpPr>
          <p:spPr bwMode="auto">
            <a:xfrm>
              <a:off x="2341" y="2750"/>
              <a:ext cx="8" cy="152"/>
            </a:xfrm>
            <a:prstGeom prst="rect">
              <a:avLst/>
            </a:prstGeom>
            <a:solidFill>
              <a:srgbClr val="907200"/>
            </a:solidFill>
            <a:ln w="9525">
              <a:noFill/>
              <a:miter lim="800000"/>
              <a:headEnd/>
              <a:tailEnd/>
            </a:ln>
          </p:spPr>
          <p:txBody>
            <a:bodyPr/>
            <a:lstStyle/>
            <a:p>
              <a:endParaRPr lang="nl-NL"/>
            </a:p>
          </p:txBody>
        </p:sp>
        <p:sp>
          <p:nvSpPr>
            <p:cNvPr id="15804" name="Rectangle 302"/>
            <p:cNvSpPr>
              <a:spLocks noChangeArrowheads="1"/>
            </p:cNvSpPr>
            <p:nvPr/>
          </p:nvSpPr>
          <p:spPr bwMode="auto">
            <a:xfrm>
              <a:off x="2349" y="2750"/>
              <a:ext cx="9" cy="152"/>
            </a:xfrm>
            <a:prstGeom prst="rect">
              <a:avLst/>
            </a:prstGeom>
            <a:solidFill>
              <a:srgbClr val="8F7200"/>
            </a:solidFill>
            <a:ln w="9525">
              <a:noFill/>
              <a:miter lim="800000"/>
              <a:headEnd/>
              <a:tailEnd/>
            </a:ln>
          </p:spPr>
          <p:txBody>
            <a:bodyPr/>
            <a:lstStyle/>
            <a:p>
              <a:endParaRPr lang="nl-NL"/>
            </a:p>
          </p:txBody>
        </p:sp>
      </p:grpSp>
      <p:sp>
        <p:nvSpPr>
          <p:cNvPr id="14345" name="Rectangle 304"/>
          <p:cNvSpPr>
            <a:spLocks noChangeArrowheads="1"/>
          </p:cNvSpPr>
          <p:nvPr/>
        </p:nvSpPr>
        <p:spPr bwMode="auto">
          <a:xfrm>
            <a:off x="2459038" y="4365625"/>
            <a:ext cx="1284287" cy="241300"/>
          </a:xfrm>
          <a:prstGeom prst="rect">
            <a:avLst/>
          </a:prstGeom>
          <a:noFill/>
          <a:ln w="12700">
            <a:solidFill>
              <a:srgbClr val="000000"/>
            </a:solidFill>
            <a:miter lim="800000"/>
            <a:headEnd/>
            <a:tailEnd/>
          </a:ln>
        </p:spPr>
        <p:txBody>
          <a:bodyPr/>
          <a:lstStyle/>
          <a:p>
            <a:endParaRPr lang="nl-NL"/>
          </a:p>
        </p:txBody>
      </p:sp>
      <p:grpSp>
        <p:nvGrpSpPr>
          <p:cNvPr id="5" name="Group 401"/>
          <p:cNvGrpSpPr>
            <a:grpSpLocks/>
          </p:cNvGrpSpPr>
          <p:nvPr/>
        </p:nvGrpSpPr>
        <p:grpSpPr bwMode="auto">
          <a:xfrm>
            <a:off x="2459038" y="4152900"/>
            <a:ext cx="1284287" cy="212725"/>
            <a:chOff x="1549" y="2616"/>
            <a:chExt cx="809" cy="134"/>
          </a:xfrm>
        </p:grpSpPr>
        <p:sp>
          <p:nvSpPr>
            <p:cNvPr id="15613" name="Rectangle 305"/>
            <p:cNvSpPr>
              <a:spLocks noChangeArrowheads="1"/>
            </p:cNvSpPr>
            <p:nvPr/>
          </p:nvSpPr>
          <p:spPr bwMode="auto">
            <a:xfrm>
              <a:off x="1549" y="2616"/>
              <a:ext cx="9" cy="134"/>
            </a:xfrm>
            <a:prstGeom prst="rect">
              <a:avLst/>
            </a:prstGeom>
            <a:solidFill>
              <a:srgbClr val="3B3B3B"/>
            </a:solidFill>
            <a:ln w="9525">
              <a:noFill/>
              <a:miter lim="800000"/>
              <a:headEnd/>
              <a:tailEnd/>
            </a:ln>
          </p:spPr>
          <p:txBody>
            <a:bodyPr/>
            <a:lstStyle/>
            <a:p>
              <a:endParaRPr lang="nl-NL"/>
            </a:p>
          </p:txBody>
        </p:sp>
        <p:sp>
          <p:nvSpPr>
            <p:cNvPr id="15614" name="Rectangle 306"/>
            <p:cNvSpPr>
              <a:spLocks noChangeArrowheads="1"/>
            </p:cNvSpPr>
            <p:nvPr/>
          </p:nvSpPr>
          <p:spPr bwMode="auto">
            <a:xfrm>
              <a:off x="1558" y="2616"/>
              <a:ext cx="8" cy="134"/>
            </a:xfrm>
            <a:prstGeom prst="rect">
              <a:avLst/>
            </a:prstGeom>
            <a:solidFill>
              <a:srgbClr val="3B3B3B"/>
            </a:solidFill>
            <a:ln w="9525">
              <a:noFill/>
              <a:miter lim="800000"/>
              <a:headEnd/>
              <a:tailEnd/>
            </a:ln>
          </p:spPr>
          <p:txBody>
            <a:bodyPr/>
            <a:lstStyle/>
            <a:p>
              <a:endParaRPr lang="nl-NL"/>
            </a:p>
          </p:txBody>
        </p:sp>
        <p:sp>
          <p:nvSpPr>
            <p:cNvPr id="15615" name="Rectangle 307"/>
            <p:cNvSpPr>
              <a:spLocks noChangeArrowheads="1"/>
            </p:cNvSpPr>
            <p:nvPr/>
          </p:nvSpPr>
          <p:spPr bwMode="auto">
            <a:xfrm>
              <a:off x="1566" y="2616"/>
              <a:ext cx="8" cy="134"/>
            </a:xfrm>
            <a:prstGeom prst="rect">
              <a:avLst/>
            </a:prstGeom>
            <a:solidFill>
              <a:srgbClr val="3C3C3C"/>
            </a:solidFill>
            <a:ln w="9525">
              <a:noFill/>
              <a:miter lim="800000"/>
              <a:headEnd/>
              <a:tailEnd/>
            </a:ln>
          </p:spPr>
          <p:txBody>
            <a:bodyPr/>
            <a:lstStyle/>
            <a:p>
              <a:endParaRPr lang="nl-NL"/>
            </a:p>
          </p:txBody>
        </p:sp>
        <p:sp>
          <p:nvSpPr>
            <p:cNvPr id="15616" name="Rectangle 308"/>
            <p:cNvSpPr>
              <a:spLocks noChangeArrowheads="1"/>
            </p:cNvSpPr>
            <p:nvPr/>
          </p:nvSpPr>
          <p:spPr bwMode="auto">
            <a:xfrm>
              <a:off x="1574" y="2616"/>
              <a:ext cx="9" cy="134"/>
            </a:xfrm>
            <a:prstGeom prst="rect">
              <a:avLst/>
            </a:prstGeom>
            <a:solidFill>
              <a:srgbClr val="3D3D3D"/>
            </a:solidFill>
            <a:ln w="9525">
              <a:noFill/>
              <a:miter lim="800000"/>
              <a:headEnd/>
              <a:tailEnd/>
            </a:ln>
          </p:spPr>
          <p:txBody>
            <a:bodyPr/>
            <a:lstStyle/>
            <a:p>
              <a:endParaRPr lang="nl-NL"/>
            </a:p>
          </p:txBody>
        </p:sp>
        <p:sp>
          <p:nvSpPr>
            <p:cNvPr id="15617" name="Rectangle 309"/>
            <p:cNvSpPr>
              <a:spLocks noChangeArrowheads="1"/>
            </p:cNvSpPr>
            <p:nvPr/>
          </p:nvSpPr>
          <p:spPr bwMode="auto">
            <a:xfrm>
              <a:off x="1583" y="2616"/>
              <a:ext cx="8" cy="134"/>
            </a:xfrm>
            <a:prstGeom prst="rect">
              <a:avLst/>
            </a:prstGeom>
            <a:solidFill>
              <a:srgbClr val="3E3E3E"/>
            </a:solidFill>
            <a:ln w="9525">
              <a:noFill/>
              <a:miter lim="800000"/>
              <a:headEnd/>
              <a:tailEnd/>
            </a:ln>
          </p:spPr>
          <p:txBody>
            <a:bodyPr/>
            <a:lstStyle/>
            <a:p>
              <a:endParaRPr lang="nl-NL"/>
            </a:p>
          </p:txBody>
        </p:sp>
        <p:sp>
          <p:nvSpPr>
            <p:cNvPr id="15618" name="Rectangle 310"/>
            <p:cNvSpPr>
              <a:spLocks noChangeArrowheads="1"/>
            </p:cNvSpPr>
            <p:nvPr/>
          </p:nvSpPr>
          <p:spPr bwMode="auto">
            <a:xfrm>
              <a:off x="1591" y="2616"/>
              <a:ext cx="9" cy="134"/>
            </a:xfrm>
            <a:prstGeom prst="rect">
              <a:avLst/>
            </a:prstGeom>
            <a:solidFill>
              <a:srgbClr val="3F3F3F"/>
            </a:solidFill>
            <a:ln w="9525">
              <a:noFill/>
              <a:miter lim="800000"/>
              <a:headEnd/>
              <a:tailEnd/>
            </a:ln>
          </p:spPr>
          <p:txBody>
            <a:bodyPr/>
            <a:lstStyle/>
            <a:p>
              <a:endParaRPr lang="nl-NL"/>
            </a:p>
          </p:txBody>
        </p:sp>
        <p:sp>
          <p:nvSpPr>
            <p:cNvPr id="15619" name="Rectangle 311"/>
            <p:cNvSpPr>
              <a:spLocks noChangeArrowheads="1"/>
            </p:cNvSpPr>
            <p:nvPr/>
          </p:nvSpPr>
          <p:spPr bwMode="auto">
            <a:xfrm>
              <a:off x="1600" y="2616"/>
              <a:ext cx="8" cy="134"/>
            </a:xfrm>
            <a:prstGeom prst="rect">
              <a:avLst/>
            </a:prstGeom>
            <a:solidFill>
              <a:srgbClr val="404040"/>
            </a:solidFill>
            <a:ln w="9525">
              <a:noFill/>
              <a:miter lim="800000"/>
              <a:headEnd/>
              <a:tailEnd/>
            </a:ln>
          </p:spPr>
          <p:txBody>
            <a:bodyPr/>
            <a:lstStyle/>
            <a:p>
              <a:endParaRPr lang="nl-NL"/>
            </a:p>
          </p:txBody>
        </p:sp>
        <p:sp>
          <p:nvSpPr>
            <p:cNvPr id="15620" name="Rectangle 312"/>
            <p:cNvSpPr>
              <a:spLocks noChangeArrowheads="1"/>
            </p:cNvSpPr>
            <p:nvPr/>
          </p:nvSpPr>
          <p:spPr bwMode="auto">
            <a:xfrm>
              <a:off x="1608" y="2616"/>
              <a:ext cx="9" cy="134"/>
            </a:xfrm>
            <a:prstGeom prst="rect">
              <a:avLst/>
            </a:prstGeom>
            <a:solidFill>
              <a:srgbClr val="414141"/>
            </a:solidFill>
            <a:ln w="9525">
              <a:noFill/>
              <a:miter lim="800000"/>
              <a:headEnd/>
              <a:tailEnd/>
            </a:ln>
          </p:spPr>
          <p:txBody>
            <a:bodyPr/>
            <a:lstStyle/>
            <a:p>
              <a:endParaRPr lang="nl-NL"/>
            </a:p>
          </p:txBody>
        </p:sp>
        <p:sp>
          <p:nvSpPr>
            <p:cNvPr id="15621" name="Rectangle 313"/>
            <p:cNvSpPr>
              <a:spLocks noChangeArrowheads="1"/>
            </p:cNvSpPr>
            <p:nvPr/>
          </p:nvSpPr>
          <p:spPr bwMode="auto">
            <a:xfrm>
              <a:off x="1617" y="2616"/>
              <a:ext cx="8" cy="134"/>
            </a:xfrm>
            <a:prstGeom prst="rect">
              <a:avLst/>
            </a:prstGeom>
            <a:solidFill>
              <a:srgbClr val="434343"/>
            </a:solidFill>
            <a:ln w="9525">
              <a:noFill/>
              <a:miter lim="800000"/>
              <a:headEnd/>
              <a:tailEnd/>
            </a:ln>
          </p:spPr>
          <p:txBody>
            <a:bodyPr/>
            <a:lstStyle/>
            <a:p>
              <a:endParaRPr lang="nl-NL"/>
            </a:p>
          </p:txBody>
        </p:sp>
        <p:sp>
          <p:nvSpPr>
            <p:cNvPr id="15622" name="Rectangle 314"/>
            <p:cNvSpPr>
              <a:spLocks noChangeArrowheads="1"/>
            </p:cNvSpPr>
            <p:nvPr/>
          </p:nvSpPr>
          <p:spPr bwMode="auto">
            <a:xfrm>
              <a:off x="1625" y="2616"/>
              <a:ext cx="8" cy="134"/>
            </a:xfrm>
            <a:prstGeom prst="rect">
              <a:avLst/>
            </a:prstGeom>
            <a:solidFill>
              <a:srgbClr val="444444"/>
            </a:solidFill>
            <a:ln w="9525">
              <a:noFill/>
              <a:miter lim="800000"/>
              <a:headEnd/>
              <a:tailEnd/>
            </a:ln>
          </p:spPr>
          <p:txBody>
            <a:bodyPr/>
            <a:lstStyle/>
            <a:p>
              <a:endParaRPr lang="nl-NL"/>
            </a:p>
          </p:txBody>
        </p:sp>
        <p:sp>
          <p:nvSpPr>
            <p:cNvPr id="15623" name="Rectangle 315"/>
            <p:cNvSpPr>
              <a:spLocks noChangeArrowheads="1"/>
            </p:cNvSpPr>
            <p:nvPr/>
          </p:nvSpPr>
          <p:spPr bwMode="auto">
            <a:xfrm>
              <a:off x="1633" y="2616"/>
              <a:ext cx="9" cy="134"/>
            </a:xfrm>
            <a:prstGeom prst="rect">
              <a:avLst/>
            </a:prstGeom>
            <a:solidFill>
              <a:srgbClr val="464646"/>
            </a:solidFill>
            <a:ln w="9525">
              <a:noFill/>
              <a:miter lim="800000"/>
              <a:headEnd/>
              <a:tailEnd/>
            </a:ln>
          </p:spPr>
          <p:txBody>
            <a:bodyPr/>
            <a:lstStyle/>
            <a:p>
              <a:endParaRPr lang="nl-NL"/>
            </a:p>
          </p:txBody>
        </p:sp>
        <p:sp>
          <p:nvSpPr>
            <p:cNvPr id="15624" name="Rectangle 316"/>
            <p:cNvSpPr>
              <a:spLocks noChangeArrowheads="1"/>
            </p:cNvSpPr>
            <p:nvPr/>
          </p:nvSpPr>
          <p:spPr bwMode="auto">
            <a:xfrm>
              <a:off x="1642" y="2616"/>
              <a:ext cx="8" cy="134"/>
            </a:xfrm>
            <a:prstGeom prst="rect">
              <a:avLst/>
            </a:prstGeom>
            <a:solidFill>
              <a:srgbClr val="474747"/>
            </a:solidFill>
            <a:ln w="9525">
              <a:noFill/>
              <a:miter lim="800000"/>
              <a:headEnd/>
              <a:tailEnd/>
            </a:ln>
          </p:spPr>
          <p:txBody>
            <a:bodyPr/>
            <a:lstStyle/>
            <a:p>
              <a:endParaRPr lang="nl-NL"/>
            </a:p>
          </p:txBody>
        </p:sp>
        <p:sp>
          <p:nvSpPr>
            <p:cNvPr id="15625" name="Rectangle 317"/>
            <p:cNvSpPr>
              <a:spLocks noChangeArrowheads="1"/>
            </p:cNvSpPr>
            <p:nvPr/>
          </p:nvSpPr>
          <p:spPr bwMode="auto">
            <a:xfrm>
              <a:off x="1650" y="2616"/>
              <a:ext cx="9" cy="134"/>
            </a:xfrm>
            <a:prstGeom prst="rect">
              <a:avLst/>
            </a:prstGeom>
            <a:solidFill>
              <a:srgbClr val="494949"/>
            </a:solidFill>
            <a:ln w="9525">
              <a:noFill/>
              <a:miter lim="800000"/>
              <a:headEnd/>
              <a:tailEnd/>
            </a:ln>
          </p:spPr>
          <p:txBody>
            <a:bodyPr/>
            <a:lstStyle/>
            <a:p>
              <a:endParaRPr lang="nl-NL"/>
            </a:p>
          </p:txBody>
        </p:sp>
        <p:sp>
          <p:nvSpPr>
            <p:cNvPr id="15626" name="Rectangle 318"/>
            <p:cNvSpPr>
              <a:spLocks noChangeArrowheads="1"/>
            </p:cNvSpPr>
            <p:nvPr/>
          </p:nvSpPr>
          <p:spPr bwMode="auto">
            <a:xfrm>
              <a:off x="1659" y="2616"/>
              <a:ext cx="8" cy="134"/>
            </a:xfrm>
            <a:prstGeom prst="rect">
              <a:avLst/>
            </a:prstGeom>
            <a:solidFill>
              <a:srgbClr val="4B4B4B"/>
            </a:solidFill>
            <a:ln w="9525">
              <a:noFill/>
              <a:miter lim="800000"/>
              <a:headEnd/>
              <a:tailEnd/>
            </a:ln>
          </p:spPr>
          <p:txBody>
            <a:bodyPr/>
            <a:lstStyle/>
            <a:p>
              <a:endParaRPr lang="nl-NL"/>
            </a:p>
          </p:txBody>
        </p:sp>
        <p:sp>
          <p:nvSpPr>
            <p:cNvPr id="15627" name="Rectangle 319"/>
            <p:cNvSpPr>
              <a:spLocks noChangeArrowheads="1"/>
            </p:cNvSpPr>
            <p:nvPr/>
          </p:nvSpPr>
          <p:spPr bwMode="auto">
            <a:xfrm>
              <a:off x="1667" y="2616"/>
              <a:ext cx="8" cy="134"/>
            </a:xfrm>
            <a:prstGeom prst="rect">
              <a:avLst/>
            </a:prstGeom>
            <a:solidFill>
              <a:srgbClr val="4D4D4D"/>
            </a:solidFill>
            <a:ln w="9525">
              <a:noFill/>
              <a:miter lim="800000"/>
              <a:headEnd/>
              <a:tailEnd/>
            </a:ln>
          </p:spPr>
          <p:txBody>
            <a:bodyPr/>
            <a:lstStyle/>
            <a:p>
              <a:endParaRPr lang="nl-NL"/>
            </a:p>
          </p:txBody>
        </p:sp>
        <p:sp>
          <p:nvSpPr>
            <p:cNvPr id="15628" name="Rectangle 320"/>
            <p:cNvSpPr>
              <a:spLocks noChangeArrowheads="1"/>
            </p:cNvSpPr>
            <p:nvPr/>
          </p:nvSpPr>
          <p:spPr bwMode="auto">
            <a:xfrm>
              <a:off x="1675" y="2616"/>
              <a:ext cx="9" cy="134"/>
            </a:xfrm>
            <a:prstGeom prst="rect">
              <a:avLst/>
            </a:prstGeom>
            <a:solidFill>
              <a:srgbClr val="4F4F4F"/>
            </a:solidFill>
            <a:ln w="9525">
              <a:noFill/>
              <a:miter lim="800000"/>
              <a:headEnd/>
              <a:tailEnd/>
            </a:ln>
          </p:spPr>
          <p:txBody>
            <a:bodyPr/>
            <a:lstStyle/>
            <a:p>
              <a:endParaRPr lang="nl-NL"/>
            </a:p>
          </p:txBody>
        </p:sp>
        <p:sp>
          <p:nvSpPr>
            <p:cNvPr id="15629" name="Rectangle 321"/>
            <p:cNvSpPr>
              <a:spLocks noChangeArrowheads="1"/>
            </p:cNvSpPr>
            <p:nvPr/>
          </p:nvSpPr>
          <p:spPr bwMode="auto">
            <a:xfrm>
              <a:off x="1684" y="2616"/>
              <a:ext cx="8" cy="134"/>
            </a:xfrm>
            <a:prstGeom prst="rect">
              <a:avLst/>
            </a:prstGeom>
            <a:solidFill>
              <a:srgbClr val="525252"/>
            </a:solidFill>
            <a:ln w="9525">
              <a:noFill/>
              <a:miter lim="800000"/>
              <a:headEnd/>
              <a:tailEnd/>
            </a:ln>
          </p:spPr>
          <p:txBody>
            <a:bodyPr/>
            <a:lstStyle/>
            <a:p>
              <a:endParaRPr lang="nl-NL"/>
            </a:p>
          </p:txBody>
        </p:sp>
        <p:sp>
          <p:nvSpPr>
            <p:cNvPr id="15630" name="Rectangle 322"/>
            <p:cNvSpPr>
              <a:spLocks noChangeArrowheads="1"/>
            </p:cNvSpPr>
            <p:nvPr/>
          </p:nvSpPr>
          <p:spPr bwMode="auto">
            <a:xfrm>
              <a:off x="1692" y="2616"/>
              <a:ext cx="9" cy="134"/>
            </a:xfrm>
            <a:prstGeom prst="rect">
              <a:avLst/>
            </a:prstGeom>
            <a:solidFill>
              <a:srgbClr val="545454"/>
            </a:solidFill>
            <a:ln w="9525">
              <a:noFill/>
              <a:miter lim="800000"/>
              <a:headEnd/>
              <a:tailEnd/>
            </a:ln>
          </p:spPr>
          <p:txBody>
            <a:bodyPr/>
            <a:lstStyle/>
            <a:p>
              <a:endParaRPr lang="nl-NL"/>
            </a:p>
          </p:txBody>
        </p:sp>
        <p:sp>
          <p:nvSpPr>
            <p:cNvPr id="15631" name="Rectangle 323"/>
            <p:cNvSpPr>
              <a:spLocks noChangeArrowheads="1"/>
            </p:cNvSpPr>
            <p:nvPr/>
          </p:nvSpPr>
          <p:spPr bwMode="auto">
            <a:xfrm>
              <a:off x="1701" y="2616"/>
              <a:ext cx="8" cy="134"/>
            </a:xfrm>
            <a:prstGeom prst="rect">
              <a:avLst/>
            </a:prstGeom>
            <a:solidFill>
              <a:srgbClr val="565656"/>
            </a:solidFill>
            <a:ln w="9525">
              <a:noFill/>
              <a:miter lim="800000"/>
              <a:headEnd/>
              <a:tailEnd/>
            </a:ln>
          </p:spPr>
          <p:txBody>
            <a:bodyPr/>
            <a:lstStyle/>
            <a:p>
              <a:endParaRPr lang="nl-NL"/>
            </a:p>
          </p:txBody>
        </p:sp>
        <p:sp>
          <p:nvSpPr>
            <p:cNvPr id="15632" name="Rectangle 324"/>
            <p:cNvSpPr>
              <a:spLocks noChangeArrowheads="1"/>
            </p:cNvSpPr>
            <p:nvPr/>
          </p:nvSpPr>
          <p:spPr bwMode="auto">
            <a:xfrm>
              <a:off x="1709" y="2616"/>
              <a:ext cx="9" cy="134"/>
            </a:xfrm>
            <a:prstGeom prst="rect">
              <a:avLst/>
            </a:prstGeom>
            <a:solidFill>
              <a:srgbClr val="595959"/>
            </a:solidFill>
            <a:ln w="9525">
              <a:noFill/>
              <a:miter lim="800000"/>
              <a:headEnd/>
              <a:tailEnd/>
            </a:ln>
          </p:spPr>
          <p:txBody>
            <a:bodyPr/>
            <a:lstStyle/>
            <a:p>
              <a:endParaRPr lang="nl-NL"/>
            </a:p>
          </p:txBody>
        </p:sp>
        <p:sp>
          <p:nvSpPr>
            <p:cNvPr id="15633" name="Rectangle 325"/>
            <p:cNvSpPr>
              <a:spLocks noChangeArrowheads="1"/>
            </p:cNvSpPr>
            <p:nvPr/>
          </p:nvSpPr>
          <p:spPr bwMode="auto">
            <a:xfrm>
              <a:off x="1718" y="2616"/>
              <a:ext cx="8" cy="134"/>
            </a:xfrm>
            <a:prstGeom prst="rect">
              <a:avLst/>
            </a:prstGeom>
            <a:solidFill>
              <a:srgbClr val="5B5B5B"/>
            </a:solidFill>
            <a:ln w="9525">
              <a:noFill/>
              <a:miter lim="800000"/>
              <a:headEnd/>
              <a:tailEnd/>
            </a:ln>
          </p:spPr>
          <p:txBody>
            <a:bodyPr/>
            <a:lstStyle/>
            <a:p>
              <a:endParaRPr lang="nl-NL"/>
            </a:p>
          </p:txBody>
        </p:sp>
        <p:sp>
          <p:nvSpPr>
            <p:cNvPr id="15634" name="Rectangle 326"/>
            <p:cNvSpPr>
              <a:spLocks noChangeArrowheads="1"/>
            </p:cNvSpPr>
            <p:nvPr/>
          </p:nvSpPr>
          <p:spPr bwMode="auto">
            <a:xfrm>
              <a:off x="1726" y="2616"/>
              <a:ext cx="8" cy="134"/>
            </a:xfrm>
            <a:prstGeom prst="rect">
              <a:avLst/>
            </a:prstGeom>
            <a:solidFill>
              <a:srgbClr val="5D5D5D"/>
            </a:solidFill>
            <a:ln w="9525">
              <a:noFill/>
              <a:miter lim="800000"/>
              <a:headEnd/>
              <a:tailEnd/>
            </a:ln>
          </p:spPr>
          <p:txBody>
            <a:bodyPr/>
            <a:lstStyle/>
            <a:p>
              <a:endParaRPr lang="nl-NL"/>
            </a:p>
          </p:txBody>
        </p:sp>
        <p:sp>
          <p:nvSpPr>
            <p:cNvPr id="15635" name="Rectangle 327"/>
            <p:cNvSpPr>
              <a:spLocks noChangeArrowheads="1"/>
            </p:cNvSpPr>
            <p:nvPr/>
          </p:nvSpPr>
          <p:spPr bwMode="auto">
            <a:xfrm>
              <a:off x="1734" y="2616"/>
              <a:ext cx="9" cy="134"/>
            </a:xfrm>
            <a:prstGeom prst="rect">
              <a:avLst/>
            </a:prstGeom>
            <a:solidFill>
              <a:srgbClr val="606060"/>
            </a:solidFill>
            <a:ln w="9525">
              <a:noFill/>
              <a:miter lim="800000"/>
              <a:headEnd/>
              <a:tailEnd/>
            </a:ln>
          </p:spPr>
          <p:txBody>
            <a:bodyPr/>
            <a:lstStyle/>
            <a:p>
              <a:endParaRPr lang="nl-NL"/>
            </a:p>
          </p:txBody>
        </p:sp>
        <p:sp>
          <p:nvSpPr>
            <p:cNvPr id="15636" name="Rectangle 328"/>
            <p:cNvSpPr>
              <a:spLocks noChangeArrowheads="1"/>
            </p:cNvSpPr>
            <p:nvPr/>
          </p:nvSpPr>
          <p:spPr bwMode="auto">
            <a:xfrm>
              <a:off x="1743" y="2616"/>
              <a:ext cx="8" cy="134"/>
            </a:xfrm>
            <a:prstGeom prst="rect">
              <a:avLst/>
            </a:prstGeom>
            <a:solidFill>
              <a:srgbClr val="626262"/>
            </a:solidFill>
            <a:ln w="9525">
              <a:noFill/>
              <a:miter lim="800000"/>
              <a:headEnd/>
              <a:tailEnd/>
            </a:ln>
          </p:spPr>
          <p:txBody>
            <a:bodyPr/>
            <a:lstStyle/>
            <a:p>
              <a:endParaRPr lang="nl-NL"/>
            </a:p>
          </p:txBody>
        </p:sp>
        <p:sp>
          <p:nvSpPr>
            <p:cNvPr id="15637" name="Rectangle 329"/>
            <p:cNvSpPr>
              <a:spLocks noChangeArrowheads="1"/>
            </p:cNvSpPr>
            <p:nvPr/>
          </p:nvSpPr>
          <p:spPr bwMode="auto">
            <a:xfrm>
              <a:off x="1751" y="2616"/>
              <a:ext cx="9" cy="134"/>
            </a:xfrm>
            <a:prstGeom prst="rect">
              <a:avLst/>
            </a:prstGeom>
            <a:solidFill>
              <a:srgbClr val="646464"/>
            </a:solidFill>
            <a:ln w="9525">
              <a:noFill/>
              <a:miter lim="800000"/>
              <a:headEnd/>
              <a:tailEnd/>
            </a:ln>
          </p:spPr>
          <p:txBody>
            <a:bodyPr/>
            <a:lstStyle/>
            <a:p>
              <a:endParaRPr lang="nl-NL"/>
            </a:p>
          </p:txBody>
        </p:sp>
        <p:sp>
          <p:nvSpPr>
            <p:cNvPr id="15638" name="Rectangle 330"/>
            <p:cNvSpPr>
              <a:spLocks noChangeArrowheads="1"/>
            </p:cNvSpPr>
            <p:nvPr/>
          </p:nvSpPr>
          <p:spPr bwMode="auto">
            <a:xfrm>
              <a:off x="1760" y="2616"/>
              <a:ext cx="8" cy="134"/>
            </a:xfrm>
            <a:prstGeom prst="rect">
              <a:avLst/>
            </a:prstGeom>
            <a:solidFill>
              <a:srgbClr val="676767"/>
            </a:solidFill>
            <a:ln w="9525">
              <a:noFill/>
              <a:miter lim="800000"/>
              <a:headEnd/>
              <a:tailEnd/>
            </a:ln>
          </p:spPr>
          <p:txBody>
            <a:bodyPr/>
            <a:lstStyle/>
            <a:p>
              <a:endParaRPr lang="nl-NL"/>
            </a:p>
          </p:txBody>
        </p:sp>
        <p:sp>
          <p:nvSpPr>
            <p:cNvPr id="15639" name="Rectangle 331"/>
            <p:cNvSpPr>
              <a:spLocks noChangeArrowheads="1"/>
            </p:cNvSpPr>
            <p:nvPr/>
          </p:nvSpPr>
          <p:spPr bwMode="auto">
            <a:xfrm>
              <a:off x="1768" y="2616"/>
              <a:ext cx="9" cy="134"/>
            </a:xfrm>
            <a:prstGeom prst="rect">
              <a:avLst/>
            </a:prstGeom>
            <a:solidFill>
              <a:srgbClr val="696969"/>
            </a:solidFill>
            <a:ln w="9525">
              <a:noFill/>
              <a:miter lim="800000"/>
              <a:headEnd/>
              <a:tailEnd/>
            </a:ln>
          </p:spPr>
          <p:txBody>
            <a:bodyPr/>
            <a:lstStyle/>
            <a:p>
              <a:endParaRPr lang="nl-NL"/>
            </a:p>
          </p:txBody>
        </p:sp>
        <p:sp>
          <p:nvSpPr>
            <p:cNvPr id="15640" name="Rectangle 332"/>
            <p:cNvSpPr>
              <a:spLocks noChangeArrowheads="1"/>
            </p:cNvSpPr>
            <p:nvPr/>
          </p:nvSpPr>
          <p:spPr bwMode="auto">
            <a:xfrm>
              <a:off x="1777" y="2616"/>
              <a:ext cx="8" cy="134"/>
            </a:xfrm>
            <a:prstGeom prst="rect">
              <a:avLst/>
            </a:prstGeom>
            <a:solidFill>
              <a:srgbClr val="6B6B6B"/>
            </a:solidFill>
            <a:ln w="9525">
              <a:noFill/>
              <a:miter lim="800000"/>
              <a:headEnd/>
              <a:tailEnd/>
            </a:ln>
          </p:spPr>
          <p:txBody>
            <a:bodyPr/>
            <a:lstStyle/>
            <a:p>
              <a:endParaRPr lang="nl-NL"/>
            </a:p>
          </p:txBody>
        </p:sp>
        <p:sp>
          <p:nvSpPr>
            <p:cNvPr id="15641" name="Rectangle 333"/>
            <p:cNvSpPr>
              <a:spLocks noChangeArrowheads="1"/>
            </p:cNvSpPr>
            <p:nvPr/>
          </p:nvSpPr>
          <p:spPr bwMode="auto">
            <a:xfrm>
              <a:off x="1785" y="2616"/>
              <a:ext cx="8" cy="134"/>
            </a:xfrm>
            <a:prstGeom prst="rect">
              <a:avLst/>
            </a:prstGeom>
            <a:solidFill>
              <a:srgbClr val="6D6D6D"/>
            </a:solidFill>
            <a:ln w="9525">
              <a:noFill/>
              <a:miter lim="800000"/>
              <a:headEnd/>
              <a:tailEnd/>
            </a:ln>
          </p:spPr>
          <p:txBody>
            <a:bodyPr/>
            <a:lstStyle/>
            <a:p>
              <a:endParaRPr lang="nl-NL"/>
            </a:p>
          </p:txBody>
        </p:sp>
        <p:sp>
          <p:nvSpPr>
            <p:cNvPr id="15642" name="Rectangle 334"/>
            <p:cNvSpPr>
              <a:spLocks noChangeArrowheads="1"/>
            </p:cNvSpPr>
            <p:nvPr/>
          </p:nvSpPr>
          <p:spPr bwMode="auto">
            <a:xfrm>
              <a:off x="1793" y="2616"/>
              <a:ext cx="9" cy="134"/>
            </a:xfrm>
            <a:prstGeom prst="rect">
              <a:avLst/>
            </a:prstGeom>
            <a:solidFill>
              <a:srgbClr val="6F6F6F"/>
            </a:solidFill>
            <a:ln w="9525">
              <a:noFill/>
              <a:miter lim="800000"/>
              <a:headEnd/>
              <a:tailEnd/>
            </a:ln>
          </p:spPr>
          <p:txBody>
            <a:bodyPr/>
            <a:lstStyle/>
            <a:p>
              <a:endParaRPr lang="nl-NL"/>
            </a:p>
          </p:txBody>
        </p:sp>
        <p:sp>
          <p:nvSpPr>
            <p:cNvPr id="15643" name="Rectangle 335"/>
            <p:cNvSpPr>
              <a:spLocks noChangeArrowheads="1"/>
            </p:cNvSpPr>
            <p:nvPr/>
          </p:nvSpPr>
          <p:spPr bwMode="auto">
            <a:xfrm>
              <a:off x="1802" y="2616"/>
              <a:ext cx="8" cy="134"/>
            </a:xfrm>
            <a:prstGeom prst="rect">
              <a:avLst/>
            </a:prstGeom>
            <a:solidFill>
              <a:srgbClr val="707070"/>
            </a:solidFill>
            <a:ln w="9525">
              <a:noFill/>
              <a:miter lim="800000"/>
              <a:headEnd/>
              <a:tailEnd/>
            </a:ln>
          </p:spPr>
          <p:txBody>
            <a:bodyPr/>
            <a:lstStyle/>
            <a:p>
              <a:endParaRPr lang="nl-NL"/>
            </a:p>
          </p:txBody>
        </p:sp>
        <p:sp>
          <p:nvSpPr>
            <p:cNvPr id="15644" name="Rectangle 336"/>
            <p:cNvSpPr>
              <a:spLocks noChangeArrowheads="1"/>
            </p:cNvSpPr>
            <p:nvPr/>
          </p:nvSpPr>
          <p:spPr bwMode="auto">
            <a:xfrm>
              <a:off x="1810" y="2616"/>
              <a:ext cx="9" cy="134"/>
            </a:xfrm>
            <a:prstGeom prst="rect">
              <a:avLst/>
            </a:prstGeom>
            <a:solidFill>
              <a:srgbClr val="727272"/>
            </a:solidFill>
            <a:ln w="9525">
              <a:noFill/>
              <a:miter lim="800000"/>
              <a:headEnd/>
              <a:tailEnd/>
            </a:ln>
          </p:spPr>
          <p:txBody>
            <a:bodyPr/>
            <a:lstStyle/>
            <a:p>
              <a:endParaRPr lang="nl-NL"/>
            </a:p>
          </p:txBody>
        </p:sp>
        <p:sp>
          <p:nvSpPr>
            <p:cNvPr id="15645" name="Rectangle 337"/>
            <p:cNvSpPr>
              <a:spLocks noChangeArrowheads="1"/>
            </p:cNvSpPr>
            <p:nvPr/>
          </p:nvSpPr>
          <p:spPr bwMode="auto">
            <a:xfrm>
              <a:off x="1819" y="2616"/>
              <a:ext cx="8" cy="134"/>
            </a:xfrm>
            <a:prstGeom prst="rect">
              <a:avLst/>
            </a:prstGeom>
            <a:solidFill>
              <a:srgbClr val="747474"/>
            </a:solidFill>
            <a:ln w="9525">
              <a:noFill/>
              <a:miter lim="800000"/>
              <a:headEnd/>
              <a:tailEnd/>
            </a:ln>
          </p:spPr>
          <p:txBody>
            <a:bodyPr/>
            <a:lstStyle/>
            <a:p>
              <a:endParaRPr lang="nl-NL"/>
            </a:p>
          </p:txBody>
        </p:sp>
        <p:sp>
          <p:nvSpPr>
            <p:cNvPr id="15646" name="Rectangle 338"/>
            <p:cNvSpPr>
              <a:spLocks noChangeArrowheads="1"/>
            </p:cNvSpPr>
            <p:nvPr/>
          </p:nvSpPr>
          <p:spPr bwMode="auto">
            <a:xfrm>
              <a:off x="1827" y="2616"/>
              <a:ext cx="9" cy="134"/>
            </a:xfrm>
            <a:prstGeom prst="rect">
              <a:avLst/>
            </a:prstGeom>
            <a:solidFill>
              <a:srgbClr val="757575"/>
            </a:solidFill>
            <a:ln w="9525">
              <a:noFill/>
              <a:miter lim="800000"/>
              <a:headEnd/>
              <a:tailEnd/>
            </a:ln>
          </p:spPr>
          <p:txBody>
            <a:bodyPr/>
            <a:lstStyle/>
            <a:p>
              <a:endParaRPr lang="nl-NL"/>
            </a:p>
          </p:txBody>
        </p:sp>
        <p:sp>
          <p:nvSpPr>
            <p:cNvPr id="15647" name="Rectangle 339"/>
            <p:cNvSpPr>
              <a:spLocks noChangeArrowheads="1"/>
            </p:cNvSpPr>
            <p:nvPr/>
          </p:nvSpPr>
          <p:spPr bwMode="auto">
            <a:xfrm>
              <a:off x="1836" y="2616"/>
              <a:ext cx="8" cy="134"/>
            </a:xfrm>
            <a:prstGeom prst="rect">
              <a:avLst/>
            </a:prstGeom>
            <a:solidFill>
              <a:srgbClr val="767676"/>
            </a:solidFill>
            <a:ln w="9525">
              <a:noFill/>
              <a:miter lim="800000"/>
              <a:headEnd/>
              <a:tailEnd/>
            </a:ln>
          </p:spPr>
          <p:txBody>
            <a:bodyPr/>
            <a:lstStyle/>
            <a:p>
              <a:endParaRPr lang="nl-NL"/>
            </a:p>
          </p:txBody>
        </p:sp>
        <p:sp>
          <p:nvSpPr>
            <p:cNvPr id="15648" name="Rectangle 340"/>
            <p:cNvSpPr>
              <a:spLocks noChangeArrowheads="1"/>
            </p:cNvSpPr>
            <p:nvPr/>
          </p:nvSpPr>
          <p:spPr bwMode="auto">
            <a:xfrm>
              <a:off x="1844" y="2616"/>
              <a:ext cx="8" cy="134"/>
            </a:xfrm>
            <a:prstGeom prst="rect">
              <a:avLst/>
            </a:prstGeom>
            <a:solidFill>
              <a:srgbClr val="787878"/>
            </a:solidFill>
            <a:ln w="9525">
              <a:noFill/>
              <a:miter lim="800000"/>
              <a:headEnd/>
              <a:tailEnd/>
            </a:ln>
          </p:spPr>
          <p:txBody>
            <a:bodyPr/>
            <a:lstStyle/>
            <a:p>
              <a:endParaRPr lang="nl-NL"/>
            </a:p>
          </p:txBody>
        </p:sp>
        <p:sp>
          <p:nvSpPr>
            <p:cNvPr id="15649" name="Rectangle 341"/>
            <p:cNvSpPr>
              <a:spLocks noChangeArrowheads="1"/>
            </p:cNvSpPr>
            <p:nvPr/>
          </p:nvSpPr>
          <p:spPr bwMode="auto">
            <a:xfrm>
              <a:off x="1852" y="2616"/>
              <a:ext cx="9" cy="134"/>
            </a:xfrm>
            <a:prstGeom prst="rect">
              <a:avLst/>
            </a:prstGeom>
            <a:solidFill>
              <a:srgbClr val="797979"/>
            </a:solidFill>
            <a:ln w="9525">
              <a:noFill/>
              <a:miter lim="800000"/>
              <a:headEnd/>
              <a:tailEnd/>
            </a:ln>
          </p:spPr>
          <p:txBody>
            <a:bodyPr/>
            <a:lstStyle/>
            <a:p>
              <a:endParaRPr lang="nl-NL"/>
            </a:p>
          </p:txBody>
        </p:sp>
        <p:sp>
          <p:nvSpPr>
            <p:cNvPr id="15650" name="Rectangle 342"/>
            <p:cNvSpPr>
              <a:spLocks noChangeArrowheads="1"/>
            </p:cNvSpPr>
            <p:nvPr/>
          </p:nvSpPr>
          <p:spPr bwMode="auto">
            <a:xfrm>
              <a:off x="1861" y="2616"/>
              <a:ext cx="8" cy="134"/>
            </a:xfrm>
            <a:prstGeom prst="rect">
              <a:avLst/>
            </a:prstGeom>
            <a:solidFill>
              <a:srgbClr val="7A7A7A"/>
            </a:solidFill>
            <a:ln w="9525">
              <a:noFill/>
              <a:miter lim="800000"/>
              <a:headEnd/>
              <a:tailEnd/>
            </a:ln>
          </p:spPr>
          <p:txBody>
            <a:bodyPr/>
            <a:lstStyle/>
            <a:p>
              <a:endParaRPr lang="nl-NL"/>
            </a:p>
          </p:txBody>
        </p:sp>
        <p:sp>
          <p:nvSpPr>
            <p:cNvPr id="15651" name="Rectangle 343"/>
            <p:cNvSpPr>
              <a:spLocks noChangeArrowheads="1"/>
            </p:cNvSpPr>
            <p:nvPr/>
          </p:nvSpPr>
          <p:spPr bwMode="auto">
            <a:xfrm>
              <a:off x="1869" y="2616"/>
              <a:ext cx="9" cy="134"/>
            </a:xfrm>
            <a:prstGeom prst="rect">
              <a:avLst/>
            </a:prstGeom>
            <a:solidFill>
              <a:srgbClr val="7B7B7B"/>
            </a:solidFill>
            <a:ln w="9525">
              <a:noFill/>
              <a:miter lim="800000"/>
              <a:headEnd/>
              <a:tailEnd/>
            </a:ln>
          </p:spPr>
          <p:txBody>
            <a:bodyPr/>
            <a:lstStyle/>
            <a:p>
              <a:endParaRPr lang="nl-NL"/>
            </a:p>
          </p:txBody>
        </p:sp>
        <p:sp>
          <p:nvSpPr>
            <p:cNvPr id="15652" name="Rectangle 344"/>
            <p:cNvSpPr>
              <a:spLocks noChangeArrowheads="1"/>
            </p:cNvSpPr>
            <p:nvPr/>
          </p:nvSpPr>
          <p:spPr bwMode="auto">
            <a:xfrm>
              <a:off x="1878" y="2616"/>
              <a:ext cx="8" cy="134"/>
            </a:xfrm>
            <a:prstGeom prst="rect">
              <a:avLst/>
            </a:prstGeom>
            <a:solidFill>
              <a:srgbClr val="7B7B7B"/>
            </a:solidFill>
            <a:ln w="9525">
              <a:noFill/>
              <a:miter lim="800000"/>
              <a:headEnd/>
              <a:tailEnd/>
            </a:ln>
          </p:spPr>
          <p:txBody>
            <a:bodyPr/>
            <a:lstStyle/>
            <a:p>
              <a:endParaRPr lang="nl-NL"/>
            </a:p>
          </p:txBody>
        </p:sp>
        <p:sp>
          <p:nvSpPr>
            <p:cNvPr id="15653" name="Rectangle 345"/>
            <p:cNvSpPr>
              <a:spLocks noChangeArrowheads="1"/>
            </p:cNvSpPr>
            <p:nvPr/>
          </p:nvSpPr>
          <p:spPr bwMode="auto">
            <a:xfrm>
              <a:off x="1886" y="2616"/>
              <a:ext cx="9" cy="134"/>
            </a:xfrm>
            <a:prstGeom prst="rect">
              <a:avLst/>
            </a:prstGeom>
            <a:solidFill>
              <a:srgbClr val="7C7C7C"/>
            </a:solidFill>
            <a:ln w="9525">
              <a:noFill/>
              <a:miter lim="800000"/>
              <a:headEnd/>
              <a:tailEnd/>
            </a:ln>
          </p:spPr>
          <p:txBody>
            <a:bodyPr/>
            <a:lstStyle/>
            <a:p>
              <a:endParaRPr lang="nl-NL"/>
            </a:p>
          </p:txBody>
        </p:sp>
        <p:sp>
          <p:nvSpPr>
            <p:cNvPr id="15654" name="Rectangle 346"/>
            <p:cNvSpPr>
              <a:spLocks noChangeArrowheads="1"/>
            </p:cNvSpPr>
            <p:nvPr/>
          </p:nvSpPr>
          <p:spPr bwMode="auto">
            <a:xfrm>
              <a:off x="1895" y="2616"/>
              <a:ext cx="8" cy="134"/>
            </a:xfrm>
            <a:prstGeom prst="rect">
              <a:avLst/>
            </a:prstGeom>
            <a:solidFill>
              <a:srgbClr val="7D7D7D"/>
            </a:solidFill>
            <a:ln w="9525">
              <a:noFill/>
              <a:miter lim="800000"/>
              <a:headEnd/>
              <a:tailEnd/>
            </a:ln>
          </p:spPr>
          <p:txBody>
            <a:bodyPr/>
            <a:lstStyle/>
            <a:p>
              <a:endParaRPr lang="nl-NL"/>
            </a:p>
          </p:txBody>
        </p:sp>
        <p:sp>
          <p:nvSpPr>
            <p:cNvPr id="15655" name="Rectangle 347"/>
            <p:cNvSpPr>
              <a:spLocks noChangeArrowheads="1"/>
            </p:cNvSpPr>
            <p:nvPr/>
          </p:nvSpPr>
          <p:spPr bwMode="auto">
            <a:xfrm>
              <a:off x="1903" y="2616"/>
              <a:ext cx="8" cy="134"/>
            </a:xfrm>
            <a:prstGeom prst="rect">
              <a:avLst/>
            </a:prstGeom>
            <a:solidFill>
              <a:srgbClr val="7D7D7D"/>
            </a:solidFill>
            <a:ln w="9525">
              <a:noFill/>
              <a:miter lim="800000"/>
              <a:headEnd/>
              <a:tailEnd/>
            </a:ln>
          </p:spPr>
          <p:txBody>
            <a:bodyPr/>
            <a:lstStyle/>
            <a:p>
              <a:endParaRPr lang="nl-NL"/>
            </a:p>
          </p:txBody>
        </p:sp>
        <p:sp>
          <p:nvSpPr>
            <p:cNvPr id="15656" name="Rectangle 348"/>
            <p:cNvSpPr>
              <a:spLocks noChangeArrowheads="1"/>
            </p:cNvSpPr>
            <p:nvPr/>
          </p:nvSpPr>
          <p:spPr bwMode="auto">
            <a:xfrm>
              <a:off x="1911" y="2616"/>
              <a:ext cx="9" cy="134"/>
            </a:xfrm>
            <a:prstGeom prst="rect">
              <a:avLst/>
            </a:prstGeom>
            <a:solidFill>
              <a:srgbClr val="7E7E7E"/>
            </a:solidFill>
            <a:ln w="9525">
              <a:noFill/>
              <a:miter lim="800000"/>
              <a:headEnd/>
              <a:tailEnd/>
            </a:ln>
          </p:spPr>
          <p:txBody>
            <a:bodyPr/>
            <a:lstStyle/>
            <a:p>
              <a:endParaRPr lang="nl-NL"/>
            </a:p>
          </p:txBody>
        </p:sp>
        <p:sp>
          <p:nvSpPr>
            <p:cNvPr id="15657" name="Rectangle 349"/>
            <p:cNvSpPr>
              <a:spLocks noChangeArrowheads="1"/>
            </p:cNvSpPr>
            <p:nvPr/>
          </p:nvSpPr>
          <p:spPr bwMode="auto">
            <a:xfrm>
              <a:off x="1920" y="2616"/>
              <a:ext cx="8" cy="134"/>
            </a:xfrm>
            <a:prstGeom prst="rect">
              <a:avLst/>
            </a:prstGeom>
            <a:solidFill>
              <a:srgbClr val="7E7E7E"/>
            </a:solidFill>
            <a:ln w="9525">
              <a:noFill/>
              <a:miter lim="800000"/>
              <a:headEnd/>
              <a:tailEnd/>
            </a:ln>
          </p:spPr>
          <p:txBody>
            <a:bodyPr/>
            <a:lstStyle/>
            <a:p>
              <a:endParaRPr lang="nl-NL"/>
            </a:p>
          </p:txBody>
        </p:sp>
        <p:sp>
          <p:nvSpPr>
            <p:cNvPr id="15658" name="Rectangle 350"/>
            <p:cNvSpPr>
              <a:spLocks noChangeArrowheads="1"/>
            </p:cNvSpPr>
            <p:nvPr/>
          </p:nvSpPr>
          <p:spPr bwMode="auto">
            <a:xfrm>
              <a:off x="1928" y="2616"/>
              <a:ext cx="9" cy="134"/>
            </a:xfrm>
            <a:prstGeom prst="rect">
              <a:avLst/>
            </a:prstGeom>
            <a:solidFill>
              <a:srgbClr val="7F7F7F"/>
            </a:solidFill>
            <a:ln w="9525">
              <a:noFill/>
              <a:miter lim="800000"/>
              <a:headEnd/>
              <a:tailEnd/>
            </a:ln>
          </p:spPr>
          <p:txBody>
            <a:bodyPr/>
            <a:lstStyle/>
            <a:p>
              <a:endParaRPr lang="nl-NL"/>
            </a:p>
          </p:txBody>
        </p:sp>
        <p:sp>
          <p:nvSpPr>
            <p:cNvPr id="15659" name="Rectangle 351"/>
            <p:cNvSpPr>
              <a:spLocks noChangeArrowheads="1"/>
            </p:cNvSpPr>
            <p:nvPr/>
          </p:nvSpPr>
          <p:spPr bwMode="auto">
            <a:xfrm>
              <a:off x="1937" y="2616"/>
              <a:ext cx="8" cy="134"/>
            </a:xfrm>
            <a:prstGeom prst="rect">
              <a:avLst/>
            </a:prstGeom>
            <a:solidFill>
              <a:srgbClr val="7F7F7F"/>
            </a:solidFill>
            <a:ln w="9525">
              <a:noFill/>
              <a:miter lim="800000"/>
              <a:headEnd/>
              <a:tailEnd/>
            </a:ln>
          </p:spPr>
          <p:txBody>
            <a:bodyPr/>
            <a:lstStyle/>
            <a:p>
              <a:endParaRPr lang="nl-NL"/>
            </a:p>
          </p:txBody>
        </p:sp>
        <p:sp>
          <p:nvSpPr>
            <p:cNvPr id="15660" name="Rectangle 352"/>
            <p:cNvSpPr>
              <a:spLocks noChangeArrowheads="1"/>
            </p:cNvSpPr>
            <p:nvPr/>
          </p:nvSpPr>
          <p:spPr bwMode="auto">
            <a:xfrm>
              <a:off x="1945" y="2616"/>
              <a:ext cx="8" cy="134"/>
            </a:xfrm>
            <a:prstGeom prst="rect">
              <a:avLst/>
            </a:prstGeom>
            <a:solidFill>
              <a:srgbClr val="808080"/>
            </a:solidFill>
            <a:ln w="9525">
              <a:noFill/>
              <a:miter lim="800000"/>
              <a:headEnd/>
              <a:tailEnd/>
            </a:ln>
          </p:spPr>
          <p:txBody>
            <a:bodyPr/>
            <a:lstStyle/>
            <a:p>
              <a:endParaRPr lang="nl-NL"/>
            </a:p>
          </p:txBody>
        </p:sp>
        <p:sp>
          <p:nvSpPr>
            <p:cNvPr id="15661" name="Rectangle 353"/>
            <p:cNvSpPr>
              <a:spLocks noChangeArrowheads="1"/>
            </p:cNvSpPr>
            <p:nvPr/>
          </p:nvSpPr>
          <p:spPr bwMode="auto">
            <a:xfrm>
              <a:off x="1953" y="2616"/>
              <a:ext cx="9" cy="134"/>
            </a:xfrm>
            <a:prstGeom prst="rect">
              <a:avLst/>
            </a:prstGeom>
            <a:solidFill>
              <a:srgbClr val="808080"/>
            </a:solidFill>
            <a:ln w="9525">
              <a:noFill/>
              <a:miter lim="800000"/>
              <a:headEnd/>
              <a:tailEnd/>
            </a:ln>
          </p:spPr>
          <p:txBody>
            <a:bodyPr/>
            <a:lstStyle/>
            <a:p>
              <a:endParaRPr lang="nl-NL"/>
            </a:p>
          </p:txBody>
        </p:sp>
        <p:sp>
          <p:nvSpPr>
            <p:cNvPr id="15662" name="Rectangle 354"/>
            <p:cNvSpPr>
              <a:spLocks noChangeArrowheads="1"/>
            </p:cNvSpPr>
            <p:nvPr/>
          </p:nvSpPr>
          <p:spPr bwMode="auto">
            <a:xfrm>
              <a:off x="1962" y="2616"/>
              <a:ext cx="8" cy="134"/>
            </a:xfrm>
            <a:prstGeom prst="rect">
              <a:avLst/>
            </a:prstGeom>
            <a:solidFill>
              <a:srgbClr val="7F7F7F"/>
            </a:solidFill>
            <a:ln w="9525">
              <a:noFill/>
              <a:miter lim="800000"/>
              <a:headEnd/>
              <a:tailEnd/>
            </a:ln>
          </p:spPr>
          <p:txBody>
            <a:bodyPr/>
            <a:lstStyle/>
            <a:p>
              <a:endParaRPr lang="nl-NL"/>
            </a:p>
          </p:txBody>
        </p:sp>
        <p:sp>
          <p:nvSpPr>
            <p:cNvPr id="15663" name="Rectangle 355"/>
            <p:cNvSpPr>
              <a:spLocks noChangeArrowheads="1"/>
            </p:cNvSpPr>
            <p:nvPr/>
          </p:nvSpPr>
          <p:spPr bwMode="auto">
            <a:xfrm>
              <a:off x="1970" y="2616"/>
              <a:ext cx="9" cy="134"/>
            </a:xfrm>
            <a:prstGeom prst="rect">
              <a:avLst/>
            </a:prstGeom>
            <a:solidFill>
              <a:srgbClr val="7F7F7F"/>
            </a:solidFill>
            <a:ln w="9525">
              <a:noFill/>
              <a:miter lim="800000"/>
              <a:headEnd/>
              <a:tailEnd/>
            </a:ln>
          </p:spPr>
          <p:txBody>
            <a:bodyPr/>
            <a:lstStyle/>
            <a:p>
              <a:endParaRPr lang="nl-NL"/>
            </a:p>
          </p:txBody>
        </p:sp>
        <p:sp>
          <p:nvSpPr>
            <p:cNvPr id="15664" name="Rectangle 356"/>
            <p:cNvSpPr>
              <a:spLocks noChangeArrowheads="1"/>
            </p:cNvSpPr>
            <p:nvPr/>
          </p:nvSpPr>
          <p:spPr bwMode="auto">
            <a:xfrm>
              <a:off x="1979" y="2616"/>
              <a:ext cx="8" cy="134"/>
            </a:xfrm>
            <a:prstGeom prst="rect">
              <a:avLst/>
            </a:prstGeom>
            <a:solidFill>
              <a:srgbClr val="7E7E7E"/>
            </a:solidFill>
            <a:ln w="9525">
              <a:noFill/>
              <a:miter lim="800000"/>
              <a:headEnd/>
              <a:tailEnd/>
            </a:ln>
          </p:spPr>
          <p:txBody>
            <a:bodyPr/>
            <a:lstStyle/>
            <a:p>
              <a:endParaRPr lang="nl-NL"/>
            </a:p>
          </p:txBody>
        </p:sp>
        <p:sp>
          <p:nvSpPr>
            <p:cNvPr id="15665" name="Rectangle 357"/>
            <p:cNvSpPr>
              <a:spLocks noChangeArrowheads="1"/>
            </p:cNvSpPr>
            <p:nvPr/>
          </p:nvSpPr>
          <p:spPr bwMode="auto">
            <a:xfrm>
              <a:off x="1987" y="2616"/>
              <a:ext cx="9" cy="134"/>
            </a:xfrm>
            <a:prstGeom prst="rect">
              <a:avLst/>
            </a:prstGeom>
            <a:solidFill>
              <a:srgbClr val="7E7E7E"/>
            </a:solidFill>
            <a:ln w="9525">
              <a:noFill/>
              <a:miter lim="800000"/>
              <a:headEnd/>
              <a:tailEnd/>
            </a:ln>
          </p:spPr>
          <p:txBody>
            <a:bodyPr/>
            <a:lstStyle/>
            <a:p>
              <a:endParaRPr lang="nl-NL"/>
            </a:p>
          </p:txBody>
        </p:sp>
        <p:sp>
          <p:nvSpPr>
            <p:cNvPr id="15666" name="Rectangle 358"/>
            <p:cNvSpPr>
              <a:spLocks noChangeArrowheads="1"/>
            </p:cNvSpPr>
            <p:nvPr/>
          </p:nvSpPr>
          <p:spPr bwMode="auto">
            <a:xfrm>
              <a:off x="1996" y="2616"/>
              <a:ext cx="8" cy="134"/>
            </a:xfrm>
            <a:prstGeom prst="rect">
              <a:avLst/>
            </a:prstGeom>
            <a:solidFill>
              <a:srgbClr val="7D7D7D"/>
            </a:solidFill>
            <a:ln w="9525">
              <a:noFill/>
              <a:miter lim="800000"/>
              <a:headEnd/>
              <a:tailEnd/>
            </a:ln>
          </p:spPr>
          <p:txBody>
            <a:bodyPr/>
            <a:lstStyle/>
            <a:p>
              <a:endParaRPr lang="nl-NL"/>
            </a:p>
          </p:txBody>
        </p:sp>
        <p:sp>
          <p:nvSpPr>
            <p:cNvPr id="15667" name="Rectangle 359"/>
            <p:cNvSpPr>
              <a:spLocks noChangeArrowheads="1"/>
            </p:cNvSpPr>
            <p:nvPr/>
          </p:nvSpPr>
          <p:spPr bwMode="auto">
            <a:xfrm>
              <a:off x="2004" y="2616"/>
              <a:ext cx="8" cy="134"/>
            </a:xfrm>
            <a:prstGeom prst="rect">
              <a:avLst/>
            </a:prstGeom>
            <a:solidFill>
              <a:srgbClr val="7D7D7D"/>
            </a:solidFill>
            <a:ln w="9525">
              <a:noFill/>
              <a:miter lim="800000"/>
              <a:headEnd/>
              <a:tailEnd/>
            </a:ln>
          </p:spPr>
          <p:txBody>
            <a:bodyPr/>
            <a:lstStyle/>
            <a:p>
              <a:endParaRPr lang="nl-NL"/>
            </a:p>
          </p:txBody>
        </p:sp>
        <p:sp>
          <p:nvSpPr>
            <p:cNvPr id="15668" name="Rectangle 360"/>
            <p:cNvSpPr>
              <a:spLocks noChangeArrowheads="1"/>
            </p:cNvSpPr>
            <p:nvPr/>
          </p:nvSpPr>
          <p:spPr bwMode="auto">
            <a:xfrm>
              <a:off x="2012" y="2616"/>
              <a:ext cx="9" cy="134"/>
            </a:xfrm>
            <a:prstGeom prst="rect">
              <a:avLst/>
            </a:prstGeom>
            <a:solidFill>
              <a:srgbClr val="7C7C7C"/>
            </a:solidFill>
            <a:ln w="9525">
              <a:noFill/>
              <a:miter lim="800000"/>
              <a:headEnd/>
              <a:tailEnd/>
            </a:ln>
          </p:spPr>
          <p:txBody>
            <a:bodyPr/>
            <a:lstStyle/>
            <a:p>
              <a:endParaRPr lang="nl-NL"/>
            </a:p>
          </p:txBody>
        </p:sp>
        <p:sp>
          <p:nvSpPr>
            <p:cNvPr id="15669" name="Rectangle 361"/>
            <p:cNvSpPr>
              <a:spLocks noChangeArrowheads="1"/>
            </p:cNvSpPr>
            <p:nvPr/>
          </p:nvSpPr>
          <p:spPr bwMode="auto">
            <a:xfrm>
              <a:off x="2021" y="2616"/>
              <a:ext cx="8" cy="134"/>
            </a:xfrm>
            <a:prstGeom prst="rect">
              <a:avLst/>
            </a:prstGeom>
            <a:solidFill>
              <a:srgbClr val="7B7B7B"/>
            </a:solidFill>
            <a:ln w="9525">
              <a:noFill/>
              <a:miter lim="800000"/>
              <a:headEnd/>
              <a:tailEnd/>
            </a:ln>
          </p:spPr>
          <p:txBody>
            <a:bodyPr/>
            <a:lstStyle/>
            <a:p>
              <a:endParaRPr lang="nl-NL"/>
            </a:p>
          </p:txBody>
        </p:sp>
        <p:sp>
          <p:nvSpPr>
            <p:cNvPr id="15670" name="Rectangle 362"/>
            <p:cNvSpPr>
              <a:spLocks noChangeArrowheads="1"/>
            </p:cNvSpPr>
            <p:nvPr/>
          </p:nvSpPr>
          <p:spPr bwMode="auto">
            <a:xfrm>
              <a:off x="2029" y="2616"/>
              <a:ext cx="9" cy="134"/>
            </a:xfrm>
            <a:prstGeom prst="rect">
              <a:avLst/>
            </a:prstGeom>
            <a:solidFill>
              <a:srgbClr val="7B7B7B"/>
            </a:solidFill>
            <a:ln w="9525">
              <a:noFill/>
              <a:miter lim="800000"/>
              <a:headEnd/>
              <a:tailEnd/>
            </a:ln>
          </p:spPr>
          <p:txBody>
            <a:bodyPr/>
            <a:lstStyle/>
            <a:p>
              <a:endParaRPr lang="nl-NL"/>
            </a:p>
          </p:txBody>
        </p:sp>
        <p:sp>
          <p:nvSpPr>
            <p:cNvPr id="15671" name="Rectangle 363"/>
            <p:cNvSpPr>
              <a:spLocks noChangeArrowheads="1"/>
            </p:cNvSpPr>
            <p:nvPr/>
          </p:nvSpPr>
          <p:spPr bwMode="auto">
            <a:xfrm>
              <a:off x="2038" y="2616"/>
              <a:ext cx="8" cy="134"/>
            </a:xfrm>
            <a:prstGeom prst="rect">
              <a:avLst/>
            </a:prstGeom>
            <a:solidFill>
              <a:srgbClr val="7A7A7A"/>
            </a:solidFill>
            <a:ln w="9525">
              <a:noFill/>
              <a:miter lim="800000"/>
              <a:headEnd/>
              <a:tailEnd/>
            </a:ln>
          </p:spPr>
          <p:txBody>
            <a:bodyPr/>
            <a:lstStyle/>
            <a:p>
              <a:endParaRPr lang="nl-NL"/>
            </a:p>
          </p:txBody>
        </p:sp>
        <p:sp>
          <p:nvSpPr>
            <p:cNvPr id="15672" name="Rectangle 364"/>
            <p:cNvSpPr>
              <a:spLocks noChangeArrowheads="1"/>
            </p:cNvSpPr>
            <p:nvPr/>
          </p:nvSpPr>
          <p:spPr bwMode="auto">
            <a:xfrm>
              <a:off x="2046" y="2616"/>
              <a:ext cx="9" cy="134"/>
            </a:xfrm>
            <a:prstGeom prst="rect">
              <a:avLst/>
            </a:prstGeom>
            <a:solidFill>
              <a:srgbClr val="797979"/>
            </a:solidFill>
            <a:ln w="9525">
              <a:noFill/>
              <a:miter lim="800000"/>
              <a:headEnd/>
              <a:tailEnd/>
            </a:ln>
          </p:spPr>
          <p:txBody>
            <a:bodyPr/>
            <a:lstStyle/>
            <a:p>
              <a:endParaRPr lang="nl-NL"/>
            </a:p>
          </p:txBody>
        </p:sp>
        <p:sp>
          <p:nvSpPr>
            <p:cNvPr id="15673" name="Rectangle 365"/>
            <p:cNvSpPr>
              <a:spLocks noChangeArrowheads="1"/>
            </p:cNvSpPr>
            <p:nvPr/>
          </p:nvSpPr>
          <p:spPr bwMode="auto">
            <a:xfrm>
              <a:off x="2055" y="2616"/>
              <a:ext cx="8" cy="134"/>
            </a:xfrm>
            <a:prstGeom prst="rect">
              <a:avLst/>
            </a:prstGeom>
            <a:solidFill>
              <a:srgbClr val="787878"/>
            </a:solidFill>
            <a:ln w="9525">
              <a:noFill/>
              <a:miter lim="800000"/>
              <a:headEnd/>
              <a:tailEnd/>
            </a:ln>
          </p:spPr>
          <p:txBody>
            <a:bodyPr/>
            <a:lstStyle/>
            <a:p>
              <a:endParaRPr lang="nl-NL"/>
            </a:p>
          </p:txBody>
        </p:sp>
        <p:sp>
          <p:nvSpPr>
            <p:cNvPr id="15674" name="Rectangle 366"/>
            <p:cNvSpPr>
              <a:spLocks noChangeArrowheads="1"/>
            </p:cNvSpPr>
            <p:nvPr/>
          </p:nvSpPr>
          <p:spPr bwMode="auto">
            <a:xfrm>
              <a:off x="2063" y="2616"/>
              <a:ext cx="8" cy="134"/>
            </a:xfrm>
            <a:prstGeom prst="rect">
              <a:avLst/>
            </a:prstGeom>
            <a:solidFill>
              <a:srgbClr val="767676"/>
            </a:solidFill>
            <a:ln w="9525">
              <a:noFill/>
              <a:miter lim="800000"/>
              <a:headEnd/>
              <a:tailEnd/>
            </a:ln>
          </p:spPr>
          <p:txBody>
            <a:bodyPr/>
            <a:lstStyle/>
            <a:p>
              <a:endParaRPr lang="nl-NL"/>
            </a:p>
          </p:txBody>
        </p:sp>
        <p:sp>
          <p:nvSpPr>
            <p:cNvPr id="15675" name="Rectangle 367"/>
            <p:cNvSpPr>
              <a:spLocks noChangeArrowheads="1"/>
            </p:cNvSpPr>
            <p:nvPr/>
          </p:nvSpPr>
          <p:spPr bwMode="auto">
            <a:xfrm>
              <a:off x="2071" y="2616"/>
              <a:ext cx="9" cy="134"/>
            </a:xfrm>
            <a:prstGeom prst="rect">
              <a:avLst/>
            </a:prstGeom>
            <a:solidFill>
              <a:srgbClr val="757575"/>
            </a:solidFill>
            <a:ln w="9525">
              <a:noFill/>
              <a:miter lim="800000"/>
              <a:headEnd/>
              <a:tailEnd/>
            </a:ln>
          </p:spPr>
          <p:txBody>
            <a:bodyPr/>
            <a:lstStyle/>
            <a:p>
              <a:endParaRPr lang="nl-NL"/>
            </a:p>
          </p:txBody>
        </p:sp>
        <p:sp>
          <p:nvSpPr>
            <p:cNvPr id="15676" name="Rectangle 368"/>
            <p:cNvSpPr>
              <a:spLocks noChangeArrowheads="1"/>
            </p:cNvSpPr>
            <p:nvPr/>
          </p:nvSpPr>
          <p:spPr bwMode="auto">
            <a:xfrm>
              <a:off x="2080" y="2616"/>
              <a:ext cx="8" cy="134"/>
            </a:xfrm>
            <a:prstGeom prst="rect">
              <a:avLst/>
            </a:prstGeom>
            <a:solidFill>
              <a:srgbClr val="747474"/>
            </a:solidFill>
            <a:ln w="9525">
              <a:noFill/>
              <a:miter lim="800000"/>
              <a:headEnd/>
              <a:tailEnd/>
            </a:ln>
          </p:spPr>
          <p:txBody>
            <a:bodyPr/>
            <a:lstStyle/>
            <a:p>
              <a:endParaRPr lang="nl-NL"/>
            </a:p>
          </p:txBody>
        </p:sp>
        <p:sp>
          <p:nvSpPr>
            <p:cNvPr id="15677" name="Rectangle 369"/>
            <p:cNvSpPr>
              <a:spLocks noChangeArrowheads="1"/>
            </p:cNvSpPr>
            <p:nvPr/>
          </p:nvSpPr>
          <p:spPr bwMode="auto">
            <a:xfrm>
              <a:off x="2088" y="2616"/>
              <a:ext cx="9" cy="134"/>
            </a:xfrm>
            <a:prstGeom prst="rect">
              <a:avLst/>
            </a:prstGeom>
            <a:solidFill>
              <a:srgbClr val="727272"/>
            </a:solidFill>
            <a:ln w="9525">
              <a:noFill/>
              <a:miter lim="800000"/>
              <a:headEnd/>
              <a:tailEnd/>
            </a:ln>
          </p:spPr>
          <p:txBody>
            <a:bodyPr/>
            <a:lstStyle/>
            <a:p>
              <a:endParaRPr lang="nl-NL"/>
            </a:p>
          </p:txBody>
        </p:sp>
        <p:sp>
          <p:nvSpPr>
            <p:cNvPr id="15678" name="Rectangle 370"/>
            <p:cNvSpPr>
              <a:spLocks noChangeArrowheads="1"/>
            </p:cNvSpPr>
            <p:nvPr/>
          </p:nvSpPr>
          <p:spPr bwMode="auto">
            <a:xfrm>
              <a:off x="2097" y="2616"/>
              <a:ext cx="8" cy="134"/>
            </a:xfrm>
            <a:prstGeom prst="rect">
              <a:avLst/>
            </a:prstGeom>
            <a:solidFill>
              <a:srgbClr val="707070"/>
            </a:solidFill>
            <a:ln w="9525">
              <a:noFill/>
              <a:miter lim="800000"/>
              <a:headEnd/>
              <a:tailEnd/>
            </a:ln>
          </p:spPr>
          <p:txBody>
            <a:bodyPr/>
            <a:lstStyle/>
            <a:p>
              <a:endParaRPr lang="nl-NL"/>
            </a:p>
          </p:txBody>
        </p:sp>
        <p:sp>
          <p:nvSpPr>
            <p:cNvPr id="15679" name="Rectangle 371"/>
            <p:cNvSpPr>
              <a:spLocks noChangeArrowheads="1"/>
            </p:cNvSpPr>
            <p:nvPr/>
          </p:nvSpPr>
          <p:spPr bwMode="auto">
            <a:xfrm>
              <a:off x="2105" y="2616"/>
              <a:ext cx="9" cy="134"/>
            </a:xfrm>
            <a:prstGeom prst="rect">
              <a:avLst/>
            </a:prstGeom>
            <a:solidFill>
              <a:srgbClr val="6F6F6F"/>
            </a:solidFill>
            <a:ln w="9525">
              <a:noFill/>
              <a:miter lim="800000"/>
              <a:headEnd/>
              <a:tailEnd/>
            </a:ln>
          </p:spPr>
          <p:txBody>
            <a:bodyPr/>
            <a:lstStyle/>
            <a:p>
              <a:endParaRPr lang="nl-NL"/>
            </a:p>
          </p:txBody>
        </p:sp>
        <p:sp>
          <p:nvSpPr>
            <p:cNvPr id="15680" name="Rectangle 372"/>
            <p:cNvSpPr>
              <a:spLocks noChangeArrowheads="1"/>
            </p:cNvSpPr>
            <p:nvPr/>
          </p:nvSpPr>
          <p:spPr bwMode="auto">
            <a:xfrm>
              <a:off x="2114" y="2616"/>
              <a:ext cx="8" cy="134"/>
            </a:xfrm>
            <a:prstGeom prst="rect">
              <a:avLst/>
            </a:prstGeom>
            <a:solidFill>
              <a:srgbClr val="6C6C6C"/>
            </a:solidFill>
            <a:ln w="9525">
              <a:noFill/>
              <a:miter lim="800000"/>
              <a:headEnd/>
              <a:tailEnd/>
            </a:ln>
          </p:spPr>
          <p:txBody>
            <a:bodyPr/>
            <a:lstStyle/>
            <a:p>
              <a:endParaRPr lang="nl-NL"/>
            </a:p>
          </p:txBody>
        </p:sp>
        <p:sp>
          <p:nvSpPr>
            <p:cNvPr id="15681" name="Rectangle 373"/>
            <p:cNvSpPr>
              <a:spLocks noChangeArrowheads="1"/>
            </p:cNvSpPr>
            <p:nvPr/>
          </p:nvSpPr>
          <p:spPr bwMode="auto">
            <a:xfrm>
              <a:off x="2122" y="2616"/>
              <a:ext cx="8" cy="134"/>
            </a:xfrm>
            <a:prstGeom prst="rect">
              <a:avLst/>
            </a:prstGeom>
            <a:solidFill>
              <a:srgbClr val="6B6B6B"/>
            </a:solidFill>
            <a:ln w="9525">
              <a:noFill/>
              <a:miter lim="800000"/>
              <a:headEnd/>
              <a:tailEnd/>
            </a:ln>
          </p:spPr>
          <p:txBody>
            <a:bodyPr/>
            <a:lstStyle/>
            <a:p>
              <a:endParaRPr lang="nl-NL"/>
            </a:p>
          </p:txBody>
        </p:sp>
        <p:sp>
          <p:nvSpPr>
            <p:cNvPr id="15682" name="Rectangle 374"/>
            <p:cNvSpPr>
              <a:spLocks noChangeArrowheads="1"/>
            </p:cNvSpPr>
            <p:nvPr/>
          </p:nvSpPr>
          <p:spPr bwMode="auto">
            <a:xfrm>
              <a:off x="2130" y="2616"/>
              <a:ext cx="9" cy="134"/>
            </a:xfrm>
            <a:prstGeom prst="rect">
              <a:avLst/>
            </a:prstGeom>
            <a:solidFill>
              <a:srgbClr val="696969"/>
            </a:solidFill>
            <a:ln w="9525">
              <a:noFill/>
              <a:miter lim="800000"/>
              <a:headEnd/>
              <a:tailEnd/>
            </a:ln>
          </p:spPr>
          <p:txBody>
            <a:bodyPr/>
            <a:lstStyle/>
            <a:p>
              <a:endParaRPr lang="nl-NL"/>
            </a:p>
          </p:txBody>
        </p:sp>
        <p:sp>
          <p:nvSpPr>
            <p:cNvPr id="15683" name="Rectangle 375"/>
            <p:cNvSpPr>
              <a:spLocks noChangeArrowheads="1"/>
            </p:cNvSpPr>
            <p:nvPr/>
          </p:nvSpPr>
          <p:spPr bwMode="auto">
            <a:xfrm>
              <a:off x="2139" y="2616"/>
              <a:ext cx="8" cy="134"/>
            </a:xfrm>
            <a:prstGeom prst="rect">
              <a:avLst/>
            </a:prstGeom>
            <a:solidFill>
              <a:srgbClr val="666666"/>
            </a:solidFill>
            <a:ln w="9525">
              <a:noFill/>
              <a:miter lim="800000"/>
              <a:headEnd/>
              <a:tailEnd/>
            </a:ln>
          </p:spPr>
          <p:txBody>
            <a:bodyPr/>
            <a:lstStyle/>
            <a:p>
              <a:endParaRPr lang="nl-NL"/>
            </a:p>
          </p:txBody>
        </p:sp>
        <p:sp>
          <p:nvSpPr>
            <p:cNvPr id="15684" name="Rectangle 376"/>
            <p:cNvSpPr>
              <a:spLocks noChangeArrowheads="1"/>
            </p:cNvSpPr>
            <p:nvPr/>
          </p:nvSpPr>
          <p:spPr bwMode="auto">
            <a:xfrm>
              <a:off x="2147" y="2616"/>
              <a:ext cx="9" cy="134"/>
            </a:xfrm>
            <a:prstGeom prst="rect">
              <a:avLst/>
            </a:prstGeom>
            <a:solidFill>
              <a:srgbClr val="646464"/>
            </a:solidFill>
            <a:ln w="9525">
              <a:noFill/>
              <a:miter lim="800000"/>
              <a:headEnd/>
              <a:tailEnd/>
            </a:ln>
          </p:spPr>
          <p:txBody>
            <a:bodyPr/>
            <a:lstStyle/>
            <a:p>
              <a:endParaRPr lang="nl-NL"/>
            </a:p>
          </p:txBody>
        </p:sp>
        <p:sp>
          <p:nvSpPr>
            <p:cNvPr id="15685" name="Rectangle 377"/>
            <p:cNvSpPr>
              <a:spLocks noChangeArrowheads="1"/>
            </p:cNvSpPr>
            <p:nvPr/>
          </p:nvSpPr>
          <p:spPr bwMode="auto">
            <a:xfrm>
              <a:off x="2156" y="2616"/>
              <a:ext cx="8" cy="134"/>
            </a:xfrm>
            <a:prstGeom prst="rect">
              <a:avLst/>
            </a:prstGeom>
            <a:solidFill>
              <a:srgbClr val="626262"/>
            </a:solidFill>
            <a:ln w="9525">
              <a:noFill/>
              <a:miter lim="800000"/>
              <a:headEnd/>
              <a:tailEnd/>
            </a:ln>
          </p:spPr>
          <p:txBody>
            <a:bodyPr/>
            <a:lstStyle/>
            <a:p>
              <a:endParaRPr lang="nl-NL"/>
            </a:p>
          </p:txBody>
        </p:sp>
        <p:sp>
          <p:nvSpPr>
            <p:cNvPr id="15686" name="Rectangle 378"/>
            <p:cNvSpPr>
              <a:spLocks noChangeArrowheads="1"/>
            </p:cNvSpPr>
            <p:nvPr/>
          </p:nvSpPr>
          <p:spPr bwMode="auto">
            <a:xfrm>
              <a:off x="2164" y="2616"/>
              <a:ext cx="9" cy="134"/>
            </a:xfrm>
            <a:prstGeom prst="rect">
              <a:avLst/>
            </a:prstGeom>
            <a:solidFill>
              <a:srgbClr val="5F5F5F"/>
            </a:solidFill>
            <a:ln w="9525">
              <a:noFill/>
              <a:miter lim="800000"/>
              <a:headEnd/>
              <a:tailEnd/>
            </a:ln>
          </p:spPr>
          <p:txBody>
            <a:bodyPr/>
            <a:lstStyle/>
            <a:p>
              <a:endParaRPr lang="nl-NL"/>
            </a:p>
          </p:txBody>
        </p:sp>
        <p:sp>
          <p:nvSpPr>
            <p:cNvPr id="15687" name="Rectangle 379"/>
            <p:cNvSpPr>
              <a:spLocks noChangeArrowheads="1"/>
            </p:cNvSpPr>
            <p:nvPr/>
          </p:nvSpPr>
          <p:spPr bwMode="auto">
            <a:xfrm>
              <a:off x="2173" y="2616"/>
              <a:ext cx="8" cy="134"/>
            </a:xfrm>
            <a:prstGeom prst="rect">
              <a:avLst/>
            </a:prstGeom>
            <a:solidFill>
              <a:srgbClr val="5D5D5D"/>
            </a:solidFill>
            <a:ln w="9525">
              <a:noFill/>
              <a:miter lim="800000"/>
              <a:headEnd/>
              <a:tailEnd/>
            </a:ln>
          </p:spPr>
          <p:txBody>
            <a:bodyPr/>
            <a:lstStyle/>
            <a:p>
              <a:endParaRPr lang="nl-NL"/>
            </a:p>
          </p:txBody>
        </p:sp>
        <p:sp>
          <p:nvSpPr>
            <p:cNvPr id="15688" name="Rectangle 380"/>
            <p:cNvSpPr>
              <a:spLocks noChangeArrowheads="1"/>
            </p:cNvSpPr>
            <p:nvPr/>
          </p:nvSpPr>
          <p:spPr bwMode="auto">
            <a:xfrm>
              <a:off x="2181" y="2616"/>
              <a:ext cx="8" cy="134"/>
            </a:xfrm>
            <a:prstGeom prst="rect">
              <a:avLst/>
            </a:prstGeom>
            <a:solidFill>
              <a:srgbClr val="5B5B5B"/>
            </a:solidFill>
            <a:ln w="9525">
              <a:noFill/>
              <a:miter lim="800000"/>
              <a:headEnd/>
              <a:tailEnd/>
            </a:ln>
          </p:spPr>
          <p:txBody>
            <a:bodyPr/>
            <a:lstStyle/>
            <a:p>
              <a:endParaRPr lang="nl-NL"/>
            </a:p>
          </p:txBody>
        </p:sp>
        <p:sp>
          <p:nvSpPr>
            <p:cNvPr id="15689" name="Rectangle 381"/>
            <p:cNvSpPr>
              <a:spLocks noChangeArrowheads="1"/>
            </p:cNvSpPr>
            <p:nvPr/>
          </p:nvSpPr>
          <p:spPr bwMode="auto">
            <a:xfrm>
              <a:off x="2189" y="2616"/>
              <a:ext cx="9" cy="134"/>
            </a:xfrm>
            <a:prstGeom prst="rect">
              <a:avLst/>
            </a:prstGeom>
            <a:solidFill>
              <a:srgbClr val="585858"/>
            </a:solidFill>
            <a:ln w="9525">
              <a:noFill/>
              <a:miter lim="800000"/>
              <a:headEnd/>
              <a:tailEnd/>
            </a:ln>
          </p:spPr>
          <p:txBody>
            <a:bodyPr/>
            <a:lstStyle/>
            <a:p>
              <a:endParaRPr lang="nl-NL"/>
            </a:p>
          </p:txBody>
        </p:sp>
        <p:sp>
          <p:nvSpPr>
            <p:cNvPr id="15690" name="Rectangle 382"/>
            <p:cNvSpPr>
              <a:spLocks noChangeArrowheads="1"/>
            </p:cNvSpPr>
            <p:nvPr/>
          </p:nvSpPr>
          <p:spPr bwMode="auto">
            <a:xfrm>
              <a:off x="2198" y="2616"/>
              <a:ext cx="8" cy="134"/>
            </a:xfrm>
            <a:prstGeom prst="rect">
              <a:avLst/>
            </a:prstGeom>
            <a:solidFill>
              <a:srgbClr val="565656"/>
            </a:solidFill>
            <a:ln w="9525">
              <a:noFill/>
              <a:miter lim="800000"/>
              <a:headEnd/>
              <a:tailEnd/>
            </a:ln>
          </p:spPr>
          <p:txBody>
            <a:bodyPr/>
            <a:lstStyle/>
            <a:p>
              <a:endParaRPr lang="nl-NL"/>
            </a:p>
          </p:txBody>
        </p:sp>
        <p:sp>
          <p:nvSpPr>
            <p:cNvPr id="15691" name="Rectangle 383"/>
            <p:cNvSpPr>
              <a:spLocks noChangeArrowheads="1"/>
            </p:cNvSpPr>
            <p:nvPr/>
          </p:nvSpPr>
          <p:spPr bwMode="auto">
            <a:xfrm>
              <a:off x="2206" y="2616"/>
              <a:ext cx="9" cy="134"/>
            </a:xfrm>
            <a:prstGeom prst="rect">
              <a:avLst/>
            </a:prstGeom>
            <a:solidFill>
              <a:srgbClr val="545454"/>
            </a:solidFill>
            <a:ln w="9525">
              <a:noFill/>
              <a:miter lim="800000"/>
              <a:headEnd/>
              <a:tailEnd/>
            </a:ln>
          </p:spPr>
          <p:txBody>
            <a:bodyPr/>
            <a:lstStyle/>
            <a:p>
              <a:endParaRPr lang="nl-NL"/>
            </a:p>
          </p:txBody>
        </p:sp>
        <p:sp>
          <p:nvSpPr>
            <p:cNvPr id="15692" name="Rectangle 384"/>
            <p:cNvSpPr>
              <a:spLocks noChangeArrowheads="1"/>
            </p:cNvSpPr>
            <p:nvPr/>
          </p:nvSpPr>
          <p:spPr bwMode="auto">
            <a:xfrm>
              <a:off x="2215" y="2616"/>
              <a:ext cx="8" cy="134"/>
            </a:xfrm>
            <a:prstGeom prst="rect">
              <a:avLst/>
            </a:prstGeom>
            <a:solidFill>
              <a:srgbClr val="515151"/>
            </a:solidFill>
            <a:ln w="9525">
              <a:noFill/>
              <a:miter lim="800000"/>
              <a:headEnd/>
              <a:tailEnd/>
            </a:ln>
          </p:spPr>
          <p:txBody>
            <a:bodyPr/>
            <a:lstStyle/>
            <a:p>
              <a:endParaRPr lang="nl-NL"/>
            </a:p>
          </p:txBody>
        </p:sp>
        <p:sp>
          <p:nvSpPr>
            <p:cNvPr id="15693" name="Rectangle 385"/>
            <p:cNvSpPr>
              <a:spLocks noChangeArrowheads="1"/>
            </p:cNvSpPr>
            <p:nvPr/>
          </p:nvSpPr>
          <p:spPr bwMode="auto">
            <a:xfrm>
              <a:off x="2223" y="2616"/>
              <a:ext cx="8" cy="134"/>
            </a:xfrm>
            <a:prstGeom prst="rect">
              <a:avLst/>
            </a:prstGeom>
            <a:solidFill>
              <a:srgbClr val="4F4F4F"/>
            </a:solidFill>
            <a:ln w="9525">
              <a:noFill/>
              <a:miter lim="800000"/>
              <a:headEnd/>
              <a:tailEnd/>
            </a:ln>
          </p:spPr>
          <p:txBody>
            <a:bodyPr/>
            <a:lstStyle/>
            <a:p>
              <a:endParaRPr lang="nl-NL"/>
            </a:p>
          </p:txBody>
        </p:sp>
        <p:sp>
          <p:nvSpPr>
            <p:cNvPr id="15694" name="Rectangle 386"/>
            <p:cNvSpPr>
              <a:spLocks noChangeArrowheads="1"/>
            </p:cNvSpPr>
            <p:nvPr/>
          </p:nvSpPr>
          <p:spPr bwMode="auto">
            <a:xfrm>
              <a:off x="2231" y="2616"/>
              <a:ext cx="9" cy="134"/>
            </a:xfrm>
            <a:prstGeom prst="rect">
              <a:avLst/>
            </a:prstGeom>
            <a:solidFill>
              <a:srgbClr val="4D4D4D"/>
            </a:solidFill>
            <a:ln w="9525">
              <a:noFill/>
              <a:miter lim="800000"/>
              <a:headEnd/>
              <a:tailEnd/>
            </a:ln>
          </p:spPr>
          <p:txBody>
            <a:bodyPr/>
            <a:lstStyle/>
            <a:p>
              <a:endParaRPr lang="nl-NL"/>
            </a:p>
          </p:txBody>
        </p:sp>
        <p:sp>
          <p:nvSpPr>
            <p:cNvPr id="15695" name="Rectangle 387"/>
            <p:cNvSpPr>
              <a:spLocks noChangeArrowheads="1"/>
            </p:cNvSpPr>
            <p:nvPr/>
          </p:nvSpPr>
          <p:spPr bwMode="auto">
            <a:xfrm>
              <a:off x="2240" y="2616"/>
              <a:ext cx="8" cy="134"/>
            </a:xfrm>
            <a:prstGeom prst="rect">
              <a:avLst/>
            </a:prstGeom>
            <a:solidFill>
              <a:srgbClr val="4B4B4B"/>
            </a:solidFill>
            <a:ln w="9525">
              <a:noFill/>
              <a:miter lim="800000"/>
              <a:headEnd/>
              <a:tailEnd/>
            </a:ln>
          </p:spPr>
          <p:txBody>
            <a:bodyPr/>
            <a:lstStyle/>
            <a:p>
              <a:endParaRPr lang="nl-NL"/>
            </a:p>
          </p:txBody>
        </p:sp>
        <p:sp>
          <p:nvSpPr>
            <p:cNvPr id="15696" name="Rectangle 388"/>
            <p:cNvSpPr>
              <a:spLocks noChangeArrowheads="1"/>
            </p:cNvSpPr>
            <p:nvPr/>
          </p:nvSpPr>
          <p:spPr bwMode="auto">
            <a:xfrm>
              <a:off x="2248" y="2616"/>
              <a:ext cx="9" cy="134"/>
            </a:xfrm>
            <a:prstGeom prst="rect">
              <a:avLst/>
            </a:prstGeom>
            <a:solidFill>
              <a:srgbClr val="494949"/>
            </a:solidFill>
            <a:ln w="9525">
              <a:noFill/>
              <a:miter lim="800000"/>
              <a:headEnd/>
              <a:tailEnd/>
            </a:ln>
          </p:spPr>
          <p:txBody>
            <a:bodyPr/>
            <a:lstStyle/>
            <a:p>
              <a:endParaRPr lang="nl-NL"/>
            </a:p>
          </p:txBody>
        </p:sp>
        <p:sp>
          <p:nvSpPr>
            <p:cNvPr id="15697" name="Rectangle 389"/>
            <p:cNvSpPr>
              <a:spLocks noChangeArrowheads="1"/>
            </p:cNvSpPr>
            <p:nvPr/>
          </p:nvSpPr>
          <p:spPr bwMode="auto">
            <a:xfrm>
              <a:off x="2257" y="2616"/>
              <a:ext cx="8" cy="134"/>
            </a:xfrm>
            <a:prstGeom prst="rect">
              <a:avLst/>
            </a:prstGeom>
            <a:solidFill>
              <a:srgbClr val="474747"/>
            </a:solidFill>
            <a:ln w="9525">
              <a:noFill/>
              <a:miter lim="800000"/>
              <a:headEnd/>
              <a:tailEnd/>
            </a:ln>
          </p:spPr>
          <p:txBody>
            <a:bodyPr/>
            <a:lstStyle/>
            <a:p>
              <a:endParaRPr lang="nl-NL"/>
            </a:p>
          </p:txBody>
        </p:sp>
        <p:sp>
          <p:nvSpPr>
            <p:cNvPr id="15698" name="Rectangle 390"/>
            <p:cNvSpPr>
              <a:spLocks noChangeArrowheads="1"/>
            </p:cNvSpPr>
            <p:nvPr/>
          </p:nvSpPr>
          <p:spPr bwMode="auto">
            <a:xfrm>
              <a:off x="2265" y="2616"/>
              <a:ext cx="9" cy="134"/>
            </a:xfrm>
            <a:prstGeom prst="rect">
              <a:avLst/>
            </a:prstGeom>
            <a:solidFill>
              <a:srgbClr val="454545"/>
            </a:solidFill>
            <a:ln w="9525">
              <a:noFill/>
              <a:miter lim="800000"/>
              <a:headEnd/>
              <a:tailEnd/>
            </a:ln>
          </p:spPr>
          <p:txBody>
            <a:bodyPr/>
            <a:lstStyle/>
            <a:p>
              <a:endParaRPr lang="nl-NL"/>
            </a:p>
          </p:txBody>
        </p:sp>
        <p:sp>
          <p:nvSpPr>
            <p:cNvPr id="15699" name="Rectangle 391"/>
            <p:cNvSpPr>
              <a:spLocks noChangeArrowheads="1"/>
            </p:cNvSpPr>
            <p:nvPr/>
          </p:nvSpPr>
          <p:spPr bwMode="auto">
            <a:xfrm>
              <a:off x="2274" y="2616"/>
              <a:ext cx="8" cy="134"/>
            </a:xfrm>
            <a:prstGeom prst="rect">
              <a:avLst/>
            </a:prstGeom>
            <a:solidFill>
              <a:srgbClr val="444444"/>
            </a:solidFill>
            <a:ln w="9525">
              <a:noFill/>
              <a:miter lim="800000"/>
              <a:headEnd/>
              <a:tailEnd/>
            </a:ln>
          </p:spPr>
          <p:txBody>
            <a:bodyPr/>
            <a:lstStyle/>
            <a:p>
              <a:endParaRPr lang="nl-NL"/>
            </a:p>
          </p:txBody>
        </p:sp>
        <p:sp>
          <p:nvSpPr>
            <p:cNvPr id="15700" name="Rectangle 392"/>
            <p:cNvSpPr>
              <a:spLocks noChangeArrowheads="1"/>
            </p:cNvSpPr>
            <p:nvPr/>
          </p:nvSpPr>
          <p:spPr bwMode="auto">
            <a:xfrm>
              <a:off x="2282" y="2616"/>
              <a:ext cx="8" cy="134"/>
            </a:xfrm>
            <a:prstGeom prst="rect">
              <a:avLst/>
            </a:prstGeom>
            <a:solidFill>
              <a:srgbClr val="434343"/>
            </a:solidFill>
            <a:ln w="9525">
              <a:noFill/>
              <a:miter lim="800000"/>
              <a:headEnd/>
              <a:tailEnd/>
            </a:ln>
          </p:spPr>
          <p:txBody>
            <a:bodyPr/>
            <a:lstStyle/>
            <a:p>
              <a:endParaRPr lang="nl-NL"/>
            </a:p>
          </p:txBody>
        </p:sp>
        <p:sp>
          <p:nvSpPr>
            <p:cNvPr id="15701" name="Rectangle 393"/>
            <p:cNvSpPr>
              <a:spLocks noChangeArrowheads="1"/>
            </p:cNvSpPr>
            <p:nvPr/>
          </p:nvSpPr>
          <p:spPr bwMode="auto">
            <a:xfrm>
              <a:off x="2290" y="2616"/>
              <a:ext cx="9" cy="134"/>
            </a:xfrm>
            <a:prstGeom prst="rect">
              <a:avLst/>
            </a:prstGeom>
            <a:solidFill>
              <a:srgbClr val="414141"/>
            </a:solidFill>
            <a:ln w="9525">
              <a:noFill/>
              <a:miter lim="800000"/>
              <a:headEnd/>
              <a:tailEnd/>
            </a:ln>
          </p:spPr>
          <p:txBody>
            <a:bodyPr/>
            <a:lstStyle/>
            <a:p>
              <a:endParaRPr lang="nl-NL"/>
            </a:p>
          </p:txBody>
        </p:sp>
        <p:sp>
          <p:nvSpPr>
            <p:cNvPr id="15702" name="Rectangle 394"/>
            <p:cNvSpPr>
              <a:spLocks noChangeArrowheads="1"/>
            </p:cNvSpPr>
            <p:nvPr/>
          </p:nvSpPr>
          <p:spPr bwMode="auto">
            <a:xfrm>
              <a:off x="2299" y="2616"/>
              <a:ext cx="8" cy="134"/>
            </a:xfrm>
            <a:prstGeom prst="rect">
              <a:avLst/>
            </a:prstGeom>
            <a:solidFill>
              <a:srgbClr val="404040"/>
            </a:solidFill>
            <a:ln w="9525">
              <a:noFill/>
              <a:miter lim="800000"/>
              <a:headEnd/>
              <a:tailEnd/>
            </a:ln>
          </p:spPr>
          <p:txBody>
            <a:bodyPr/>
            <a:lstStyle/>
            <a:p>
              <a:endParaRPr lang="nl-NL"/>
            </a:p>
          </p:txBody>
        </p:sp>
        <p:sp>
          <p:nvSpPr>
            <p:cNvPr id="15703" name="Rectangle 395"/>
            <p:cNvSpPr>
              <a:spLocks noChangeArrowheads="1"/>
            </p:cNvSpPr>
            <p:nvPr/>
          </p:nvSpPr>
          <p:spPr bwMode="auto">
            <a:xfrm>
              <a:off x="2307" y="2616"/>
              <a:ext cx="9" cy="134"/>
            </a:xfrm>
            <a:prstGeom prst="rect">
              <a:avLst/>
            </a:prstGeom>
            <a:solidFill>
              <a:srgbClr val="3F3F3F"/>
            </a:solidFill>
            <a:ln w="9525">
              <a:noFill/>
              <a:miter lim="800000"/>
              <a:headEnd/>
              <a:tailEnd/>
            </a:ln>
          </p:spPr>
          <p:txBody>
            <a:bodyPr/>
            <a:lstStyle/>
            <a:p>
              <a:endParaRPr lang="nl-NL"/>
            </a:p>
          </p:txBody>
        </p:sp>
        <p:sp>
          <p:nvSpPr>
            <p:cNvPr id="15704" name="Rectangle 396"/>
            <p:cNvSpPr>
              <a:spLocks noChangeArrowheads="1"/>
            </p:cNvSpPr>
            <p:nvPr/>
          </p:nvSpPr>
          <p:spPr bwMode="auto">
            <a:xfrm>
              <a:off x="2316" y="2616"/>
              <a:ext cx="8" cy="134"/>
            </a:xfrm>
            <a:prstGeom prst="rect">
              <a:avLst/>
            </a:prstGeom>
            <a:solidFill>
              <a:srgbClr val="3E3E3E"/>
            </a:solidFill>
            <a:ln w="9525">
              <a:noFill/>
              <a:miter lim="800000"/>
              <a:headEnd/>
              <a:tailEnd/>
            </a:ln>
          </p:spPr>
          <p:txBody>
            <a:bodyPr/>
            <a:lstStyle/>
            <a:p>
              <a:endParaRPr lang="nl-NL"/>
            </a:p>
          </p:txBody>
        </p:sp>
        <p:sp>
          <p:nvSpPr>
            <p:cNvPr id="15705" name="Rectangle 397"/>
            <p:cNvSpPr>
              <a:spLocks noChangeArrowheads="1"/>
            </p:cNvSpPr>
            <p:nvPr/>
          </p:nvSpPr>
          <p:spPr bwMode="auto">
            <a:xfrm>
              <a:off x="2324" y="2616"/>
              <a:ext cx="9" cy="134"/>
            </a:xfrm>
            <a:prstGeom prst="rect">
              <a:avLst/>
            </a:prstGeom>
            <a:solidFill>
              <a:srgbClr val="3D3D3D"/>
            </a:solidFill>
            <a:ln w="9525">
              <a:noFill/>
              <a:miter lim="800000"/>
              <a:headEnd/>
              <a:tailEnd/>
            </a:ln>
          </p:spPr>
          <p:txBody>
            <a:bodyPr/>
            <a:lstStyle/>
            <a:p>
              <a:endParaRPr lang="nl-NL"/>
            </a:p>
          </p:txBody>
        </p:sp>
        <p:sp>
          <p:nvSpPr>
            <p:cNvPr id="15706" name="Rectangle 398"/>
            <p:cNvSpPr>
              <a:spLocks noChangeArrowheads="1"/>
            </p:cNvSpPr>
            <p:nvPr/>
          </p:nvSpPr>
          <p:spPr bwMode="auto">
            <a:xfrm>
              <a:off x="2333" y="2616"/>
              <a:ext cx="8" cy="134"/>
            </a:xfrm>
            <a:prstGeom prst="rect">
              <a:avLst/>
            </a:prstGeom>
            <a:solidFill>
              <a:srgbClr val="3C3C3C"/>
            </a:solidFill>
            <a:ln w="9525">
              <a:noFill/>
              <a:miter lim="800000"/>
              <a:headEnd/>
              <a:tailEnd/>
            </a:ln>
          </p:spPr>
          <p:txBody>
            <a:bodyPr/>
            <a:lstStyle/>
            <a:p>
              <a:endParaRPr lang="nl-NL"/>
            </a:p>
          </p:txBody>
        </p:sp>
        <p:sp>
          <p:nvSpPr>
            <p:cNvPr id="15707" name="Rectangle 399"/>
            <p:cNvSpPr>
              <a:spLocks noChangeArrowheads="1"/>
            </p:cNvSpPr>
            <p:nvPr/>
          </p:nvSpPr>
          <p:spPr bwMode="auto">
            <a:xfrm>
              <a:off x="2341" y="2616"/>
              <a:ext cx="8" cy="134"/>
            </a:xfrm>
            <a:prstGeom prst="rect">
              <a:avLst/>
            </a:prstGeom>
            <a:solidFill>
              <a:srgbClr val="3B3B3B"/>
            </a:solidFill>
            <a:ln w="9525">
              <a:noFill/>
              <a:miter lim="800000"/>
              <a:headEnd/>
              <a:tailEnd/>
            </a:ln>
          </p:spPr>
          <p:txBody>
            <a:bodyPr/>
            <a:lstStyle/>
            <a:p>
              <a:endParaRPr lang="nl-NL"/>
            </a:p>
          </p:txBody>
        </p:sp>
        <p:sp>
          <p:nvSpPr>
            <p:cNvPr id="15708" name="Rectangle 400"/>
            <p:cNvSpPr>
              <a:spLocks noChangeArrowheads="1"/>
            </p:cNvSpPr>
            <p:nvPr/>
          </p:nvSpPr>
          <p:spPr bwMode="auto">
            <a:xfrm>
              <a:off x="2349" y="2616"/>
              <a:ext cx="9" cy="134"/>
            </a:xfrm>
            <a:prstGeom prst="rect">
              <a:avLst/>
            </a:prstGeom>
            <a:solidFill>
              <a:srgbClr val="3B3B3B"/>
            </a:solidFill>
            <a:ln w="9525">
              <a:noFill/>
              <a:miter lim="800000"/>
              <a:headEnd/>
              <a:tailEnd/>
            </a:ln>
          </p:spPr>
          <p:txBody>
            <a:bodyPr/>
            <a:lstStyle/>
            <a:p>
              <a:endParaRPr lang="nl-NL"/>
            </a:p>
          </p:txBody>
        </p:sp>
      </p:grpSp>
      <p:sp>
        <p:nvSpPr>
          <p:cNvPr id="14347" name="Rectangle 402"/>
          <p:cNvSpPr>
            <a:spLocks noChangeArrowheads="1"/>
          </p:cNvSpPr>
          <p:nvPr/>
        </p:nvSpPr>
        <p:spPr bwMode="auto">
          <a:xfrm>
            <a:off x="2459038" y="4152900"/>
            <a:ext cx="1284287" cy="212725"/>
          </a:xfrm>
          <a:prstGeom prst="rect">
            <a:avLst/>
          </a:prstGeom>
          <a:noFill/>
          <a:ln w="12700">
            <a:solidFill>
              <a:srgbClr val="000000"/>
            </a:solidFill>
            <a:miter lim="800000"/>
            <a:headEnd/>
            <a:tailEnd/>
          </a:ln>
        </p:spPr>
        <p:txBody>
          <a:bodyPr/>
          <a:lstStyle/>
          <a:p>
            <a:endParaRPr lang="nl-NL"/>
          </a:p>
        </p:txBody>
      </p:sp>
      <p:grpSp>
        <p:nvGrpSpPr>
          <p:cNvPr id="6" name="Group 499"/>
          <p:cNvGrpSpPr>
            <a:grpSpLocks/>
          </p:cNvGrpSpPr>
          <p:nvPr/>
        </p:nvGrpSpPr>
        <p:grpSpPr bwMode="auto">
          <a:xfrm>
            <a:off x="2459038" y="3670300"/>
            <a:ext cx="1284287" cy="482600"/>
            <a:chOff x="1549" y="2312"/>
            <a:chExt cx="809" cy="304"/>
          </a:xfrm>
        </p:grpSpPr>
        <p:sp>
          <p:nvSpPr>
            <p:cNvPr id="15517" name="Rectangle 403"/>
            <p:cNvSpPr>
              <a:spLocks noChangeArrowheads="1"/>
            </p:cNvSpPr>
            <p:nvPr/>
          </p:nvSpPr>
          <p:spPr bwMode="auto">
            <a:xfrm>
              <a:off x="1549" y="2312"/>
              <a:ext cx="9" cy="304"/>
            </a:xfrm>
            <a:prstGeom prst="rect">
              <a:avLst/>
            </a:prstGeom>
            <a:solidFill>
              <a:srgbClr val="454545"/>
            </a:solidFill>
            <a:ln w="9525">
              <a:noFill/>
              <a:miter lim="800000"/>
              <a:headEnd/>
              <a:tailEnd/>
            </a:ln>
          </p:spPr>
          <p:txBody>
            <a:bodyPr/>
            <a:lstStyle/>
            <a:p>
              <a:endParaRPr lang="nl-NL"/>
            </a:p>
          </p:txBody>
        </p:sp>
        <p:sp>
          <p:nvSpPr>
            <p:cNvPr id="15518" name="Rectangle 404"/>
            <p:cNvSpPr>
              <a:spLocks noChangeArrowheads="1"/>
            </p:cNvSpPr>
            <p:nvPr/>
          </p:nvSpPr>
          <p:spPr bwMode="auto">
            <a:xfrm>
              <a:off x="1558" y="2312"/>
              <a:ext cx="8" cy="304"/>
            </a:xfrm>
            <a:prstGeom prst="rect">
              <a:avLst/>
            </a:prstGeom>
            <a:solidFill>
              <a:srgbClr val="464646"/>
            </a:solidFill>
            <a:ln w="9525">
              <a:noFill/>
              <a:miter lim="800000"/>
              <a:headEnd/>
              <a:tailEnd/>
            </a:ln>
          </p:spPr>
          <p:txBody>
            <a:bodyPr/>
            <a:lstStyle/>
            <a:p>
              <a:endParaRPr lang="nl-NL"/>
            </a:p>
          </p:txBody>
        </p:sp>
        <p:sp>
          <p:nvSpPr>
            <p:cNvPr id="15519" name="Rectangle 405"/>
            <p:cNvSpPr>
              <a:spLocks noChangeArrowheads="1"/>
            </p:cNvSpPr>
            <p:nvPr/>
          </p:nvSpPr>
          <p:spPr bwMode="auto">
            <a:xfrm>
              <a:off x="1566" y="2312"/>
              <a:ext cx="8" cy="304"/>
            </a:xfrm>
            <a:prstGeom prst="rect">
              <a:avLst/>
            </a:prstGeom>
            <a:solidFill>
              <a:srgbClr val="464646"/>
            </a:solidFill>
            <a:ln w="9525">
              <a:noFill/>
              <a:miter lim="800000"/>
              <a:headEnd/>
              <a:tailEnd/>
            </a:ln>
          </p:spPr>
          <p:txBody>
            <a:bodyPr/>
            <a:lstStyle/>
            <a:p>
              <a:endParaRPr lang="nl-NL"/>
            </a:p>
          </p:txBody>
        </p:sp>
        <p:sp>
          <p:nvSpPr>
            <p:cNvPr id="15520" name="Rectangle 406"/>
            <p:cNvSpPr>
              <a:spLocks noChangeArrowheads="1"/>
            </p:cNvSpPr>
            <p:nvPr/>
          </p:nvSpPr>
          <p:spPr bwMode="auto">
            <a:xfrm>
              <a:off x="1574" y="2312"/>
              <a:ext cx="9" cy="304"/>
            </a:xfrm>
            <a:prstGeom prst="rect">
              <a:avLst/>
            </a:prstGeom>
            <a:solidFill>
              <a:srgbClr val="474747"/>
            </a:solidFill>
            <a:ln w="9525">
              <a:noFill/>
              <a:miter lim="800000"/>
              <a:headEnd/>
              <a:tailEnd/>
            </a:ln>
          </p:spPr>
          <p:txBody>
            <a:bodyPr/>
            <a:lstStyle/>
            <a:p>
              <a:endParaRPr lang="nl-NL"/>
            </a:p>
          </p:txBody>
        </p:sp>
        <p:sp>
          <p:nvSpPr>
            <p:cNvPr id="15521" name="Rectangle 407"/>
            <p:cNvSpPr>
              <a:spLocks noChangeArrowheads="1"/>
            </p:cNvSpPr>
            <p:nvPr/>
          </p:nvSpPr>
          <p:spPr bwMode="auto">
            <a:xfrm>
              <a:off x="1583" y="2312"/>
              <a:ext cx="8" cy="304"/>
            </a:xfrm>
            <a:prstGeom prst="rect">
              <a:avLst/>
            </a:prstGeom>
            <a:solidFill>
              <a:srgbClr val="484848"/>
            </a:solidFill>
            <a:ln w="9525">
              <a:noFill/>
              <a:miter lim="800000"/>
              <a:headEnd/>
              <a:tailEnd/>
            </a:ln>
          </p:spPr>
          <p:txBody>
            <a:bodyPr/>
            <a:lstStyle/>
            <a:p>
              <a:endParaRPr lang="nl-NL"/>
            </a:p>
          </p:txBody>
        </p:sp>
        <p:sp>
          <p:nvSpPr>
            <p:cNvPr id="15522" name="Rectangle 408"/>
            <p:cNvSpPr>
              <a:spLocks noChangeArrowheads="1"/>
            </p:cNvSpPr>
            <p:nvPr/>
          </p:nvSpPr>
          <p:spPr bwMode="auto">
            <a:xfrm>
              <a:off x="1591" y="2312"/>
              <a:ext cx="9" cy="304"/>
            </a:xfrm>
            <a:prstGeom prst="rect">
              <a:avLst/>
            </a:prstGeom>
            <a:solidFill>
              <a:srgbClr val="494949"/>
            </a:solidFill>
            <a:ln w="9525">
              <a:noFill/>
              <a:miter lim="800000"/>
              <a:headEnd/>
              <a:tailEnd/>
            </a:ln>
          </p:spPr>
          <p:txBody>
            <a:bodyPr/>
            <a:lstStyle/>
            <a:p>
              <a:endParaRPr lang="nl-NL"/>
            </a:p>
          </p:txBody>
        </p:sp>
        <p:sp>
          <p:nvSpPr>
            <p:cNvPr id="15523" name="Rectangle 409"/>
            <p:cNvSpPr>
              <a:spLocks noChangeArrowheads="1"/>
            </p:cNvSpPr>
            <p:nvPr/>
          </p:nvSpPr>
          <p:spPr bwMode="auto">
            <a:xfrm>
              <a:off x="1600" y="2312"/>
              <a:ext cx="8" cy="304"/>
            </a:xfrm>
            <a:prstGeom prst="rect">
              <a:avLst/>
            </a:prstGeom>
            <a:solidFill>
              <a:srgbClr val="4B4B4B"/>
            </a:solidFill>
            <a:ln w="9525">
              <a:noFill/>
              <a:miter lim="800000"/>
              <a:headEnd/>
              <a:tailEnd/>
            </a:ln>
          </p:spPr>
          <p:txBody>
            <a:bodyPr/>
            <a:lstStyle/>
            <a:p>
              <a:endParaRPr lang="nl-NL"/>
            </a:p>
          </p:txBody>
        </p:sp>
        <p:sp>
          <p:nvSpPr>
            <p:cNvPr id="15524" name="Rectangle 410"/>
            <p:cNvSpPr>
              <a:spLocks noChangeArrowheads="1"/>
            </p:cNvSpPr>
            <p:nvPr/>
          </p:nvSpPr>
          <p:spPr bwMode="auto">
            <a:xfrm>
              <a:off x="1608" y="2312"/>
              <a:ext cx="9" cy="304"/>
            </a:xfrm>
            <a:prstGeom prst="rect">
              <a:avLst/>
            </a:prstGeom>
            <a:solidFill>
              <a:srgbClr val="4C4C4C"/>
            </a:solidFill>
            <a:ln w="9525">
              <a:noFill/>
              <a:miter lim="800000"/>
              <a:headEnd/>
              <a:tailEnd/>
            </a:ln>
          </p:spPr>
          <p:txBody>
            <a:bodyPr/>
            <a:lstStyle/>
            <a:p>
              <a:endParaRPr lang="nl-NL"/>
            </a:p>
          </p:txBody>
        </p:sp>
        <p:sp>
          <p:nvSpPr>
            <p:cNvPr id="15525" name="Rectangle 411"/>
            <p:cNvSpPr>
              <a:spLocks noChangeArrowheads="1"/>
            </p:cNvSpPr>
            <p:nvPr/>
          </p:nvSpPr>
          <p:spPr bwMode="auto">
            <a:xfrm>
              <a:off x="1617" y="2312"/>
              <a:ext cx="8" cy="304"/>
            </a:xfrm>
            <a:prstGeom prst="rect">
              <a:avLst/>
            </a:prstGeom>
            <a:solidFill>
              <a:srgbClr val="4E4E4E"/>
            </a:solidFill>
            <a:ln w="9525">
              <a:noFill/>
              <a:miter lim="800000"/>
              <a:headEnd/>
              <a:tailEnd/>
            </a:ln>
          </p:spPr>
          <p:txBody>
            <a:bodyPr/>
            <a:lstStyle/>
            <a:p>
              <a:endParaRPr lang="nl-NL"/>
            </a:p>
          </p:txBody>
        </p:sp>
        <p:sp>
          <p:nvSpPr>
            <p:cNvPr id="15526" name="Rectangle 412"/>
            <p:cNvSpPr>
              <a:spLocks noChangeArrowheads="1"/>
            </p:cNvSpPr>
            <p:nvPr/>
          </p:nvSpPr>
          <p:spPr bwMode="auto">
            <a:xfrm>
              <a:off x="1625" y="2312"/>
              <a:ext cx="8" cy="304"/>
            </a:xfrm>
            <a:prstGeom prst="rect">
              <a:avLst/>
            </a:prstGeom>
            <a:solidFill>
              <a:srgbClr val="505050"/>
            </a:solidFill>
            <a:ln w="9525">
              <a:noFill/>
              <a:miter lim="800000"/>
              <a:headEnd/>
              <a:tailEnd/>
            </a:ln>
          </p:spPr>
          <p:txBody>
            <a:bodyPr/>
            <a:lstStyle/>
            <a:p>
              <a:endParaRPr lang="nl-NL"/>
            </a:p>
          </p:txBody>
        </p:sp>
        <p:sp>
          <p:nvSpPr>
            <p:cNvPr id="15527" name="Rectangle 413"/>
            <p:cNvSpPr>
              <a:spLocks noChangeArrowheads="1"/>
            </p:cNvSpPr>
            <p:nvPr/>
          </p:nvSpPr>
          <p:spPr bwMode="auto">
            <a:xfrm>
              <a:off x="1633" y="2312"/>
              <a:ext cx="9" cy="304"/>
            </a:xfrm>
            <a:prstGeom prst="rect">
              <a:avLst/>
            </a:prstGeom>
            <a:solidFill>
              <a:srgbClr val="525252"/>
            </a:solidFill>
            <a:ln w="9525">
              <a:noFill/>
              <a:miter lim="800000"/>
              <a:headEnd/>
              <a:tailEnd/>
            </a:ln>
          </p:spPr>
          <p:txBody>
            <a:bodyPr/>
            <a:lstStyle/>
            <a:p>
              <a:endParaRPr lang="nl-NL"/>
            </a:p>
          </p:txBody>
        </p:sp>
        <p:sp>
          <p:nvSpPr>
            <p:cNvPr id="15528" name="Rectangle 414"/>
            <p:cNvSpPr>
              <a:spLocks noChangeArrowheads="1"/>
            </p:cNvSpPr>
            <p:nvPr/>
          </p:nvSpPr>
          <p:spPr bwMode="auto">
            <a:xfrm>
              <a:off x="1642" y="2312"/>
              <a:ext cx="8" cy="304"/>
            </a:xfrm>
            <a:prstGeom prst="rect">
              <a:avLst/>
            </a:prstGeom>
            <a:solidFill>
              <a:srgbClr val="545454"/>
            </a:solidFill>
            <a:ln w="9525">
              <a:noFill/>
              <a:miter lim="800000"/>
              <a:headEnd/>
              <a:tailEnd/>
            </a:ln>
          </p:spPr>
          <p:txBody>
            <a:bodyPr/>
            <a:lstStyle/>
            <a:p>
              <a:endParaRPr lang="nl-NL"/>
            </a:p>
          </p:txBody>
        </p:sp>
        <p:sp>
          <p:nvSpPr>
            <p:cNvPr id="15529" name="Rectangle 415"/>
            <p:cNvSpPr>
              <a:spLocks noChangeArrowheads="1"/>
            </p:cNvSpPr>
            <p:nvPr/>
          </p:nvSpPr>
          <p:spPr bwMode="auto">
            <a:xfrm>
              <a:off x="1650" y="2312"/>
              <a:ext cx="9" cy="304"/>
            </a:xfrm>
            <a:prstGeom prst="rect">
              <a:avLst/>
            </a:prstGeom>
            <a:solidFill>
              <a:srgbClr val="565656"/>
            </a:solidFill>
            <a:ln w="9525">
              <a:noFill/>
              <a:miter lim="800000"/>
              <a:headEnd/>
              <a:tailEnd/>
            </a:ln>
          </p:spPr>
          <p:txBody>
            <a:bodyPr/>
            <a:lstStyle/>
            <a:p>
              <a:endParaRPr lang="nl-NL"/>
            </a:p>
          </p:txBody>
        </p:sp>
        <p:sp>
          <p:nvSpPr>
            <p:cNvPr id="15530" name="Rectangle 416"/>
            <p:cNvSpPr>
              <a:spLocks noChangeArrowheads="1"/>
            </p:cNvSpPr>
            <p:nvPr/>
          </p:nvSpPr>
          <p:spPr bwMode="auto">
            <a:xfrm>
              <a:off x="1659" y="2312"/>
              <a:ext cx="8" cy="304"/>
            </a:xfrm>
            <a:prstGeom prst="rect">
              <a:avLst/>
            </a:prstGeom>
            <a:solidFill>
              <a:srgbClr val="585858"/>
            </a:solidFill>
            <a:ln w="9525">
              <a:noFill/>
              <a:miter lim="800000"/>
              <a:headEnd/>
              <a:tailEnd/>
            </a:ln>
          </p:spPr>
          <p:txBody>
            <a:bodyPr/>
            <a:lstStyle/>
            <a:p>
              <a:endParaRPr lang="nl-NL"/>
            </a:p>
          </p:txBody>
        </p:sp>
        <p:sp>
          <p:nvSpPr>
            <p:cNvPr id="15531" name="Rectangle 417"/>
            <p:cNvSpPr>
              <a:spLocks noChangeArrowheads="1"/>
            </p:cNvSpPr>
            <p:nvPr/>
          </p:nvSpPr>
          <p:spPr bwMode="auto">
            <a:xfrm>
              <a:off x="1667" y="2312"/>
              <a:ext cx="8" cy="304"/>
            </a:xfrm>
            <a:prstGeom prst="rect">
              <a:avLst/>
            </a:prstGeom>
            <a:solidFill>
              <a:srgbClr val="5B5B5B"/>
            </a:solidFill>
            <a:ln w="9525">
              <a:noFill/>
              <a:miter lim="800000"/>
              <a:headEnd/>
              <a:tailEnd/>
            </a:ln>
          </p:spPr>
          <p:txBody>
            <a:bodyPr/>
            <a:lstStyle/>
            <a:p>
              <a:endParaRPr lang="nl-NL"/>
            </a:p>
          </p:txBody>
        </p:sp>
        <p:sp>
          <p:nvSpPr>
            <p:cNvPr id="15532" name="Rectangle 418"/>
            <p:cNvSpPr>
              <a:spLocks noChangeArrowheads="1"/>
            </p:cNvSpPr>
            <p:nvPr/>
          </p:nvSpPr>
          <p:spPr bwMode="auto">
            <a:xfrm>
              <a:off x="1675" y="2312"/>
              <a:ext cx="9" cy="304"/>
            </a:xfrm>
            <a:prstGeom prst="rect">
              <a:avLst/>
            </a:prstGeom>
            <a:solidFill>
              <a:srgbClr val="5D5D5D"/>
            </a:solidFill>
            <a:ln w="9525">
              <a:noFill/>
              <a:miter lim="800000"/>
              <a:headEnd/>
              <a:tailEnd/>
            </a:ln>
          </p:spPr>
          <p:txBody>
            <a:bodyPr/>
            <a:lstStyle/>
            <a:p>
              <a:endParaRPr lang="nl-NL"/>
            </a:p>
          </p:txBody>
        </p:sp>
        <p:sp>
          <p:nvSpPr>
            <p:cNvPr id="15533" name="Rectangle 419"/>
            <p:cNvSpPr>
              <a:spLocks noChangeArrowheads="1"/>
            </p:cNvSpPr>
            <p:nvPr/>
          </p:nvSpPr>
          <p:spPr bwMode="auto">
            <a:xfrm>
              <a:off x="1684" y="2312"/>
              <a:ext cx="8" cy="304"/>
            </a:xfrm>
            <a:prstGeom prst="rect">
              <a:avLst/>
            </a:prstGeom>
            <a:solidFill>
              <a:srgbClr val="606060"/>
            </a:solidFill>
            <a:ln w="9525">
              <a:noFill/>
              <a:miter lim="800000"/>
              <a:headEnd/>
              <a:tailEnd/>
            </a:ln>
          </p:spPr>
          <p:txBody>
            <a:bodyPr/>
            <a:lstStyle/>
            <a:p>
              <a:endParaRPr lang="nl-NL"/>
            </a:p>
          </p:txBody>
        </p:sp>
        <p:sp>
          <p:nvSpPr>
            <p:cNvPr id="15534" name="Rectangle 420"/>
            <p:cNvSpPr>
              <a:spLocks noChangeArrowheads="1"/>
            </p:cNvSpPr>
            <p:nvPr/>
          </p:nvSpPr>
          <p:spPr bwMode="auto">
            <a:xfrm>
              <a:off x="1692" y="2312"/>
              <a:ext cx="9" cy="304"/>
            </a:xfrm>
            <a:prstGeom prst="rect">
              <a:avLst/>
            </a:prstGeom>
            <a:solidFill>
              <a:srgbClr val="636363"/>
            </a:solidFill>
            <a:ln w="9525">
              <a:noFill/>
              <a:miter lim="800000"/>
              <a:headEnd/>
              <a:tailEnd/>
            </a:ln>
          </p:spPr>
          <p:txBody>
            <a:bodyPr/>
            <a:lstStyle/>
            <a:p>
              <a:endParaRPr lang="nl-NL"/>
            </a:p>
          </p:txBody>
        </p:sp>
        <p:sp>
          <p:nvSpPr>
            <p:cNvPr id="15535" name="Rectangle 421"/>
            <p:cNvSpPr>
              <a:spLocks noChangeArrowheads="1"/>
            </p:cNvSpPr>
            <p:nvPr/>
          </p:nvSpPr>
          <p:spPr bwMode="auto">
            <a:xfrm>
              <a:off x="1701" y="2312"/>
              <a:ext cx="8" cy="304"/>
            </a:xfrm>
            <a:prstGeom prst="rect">
              <a:avLst/>
            </a:prstGeom>
            <a:solidFill>
              <a:srgbClr val="656565"/>
            </a:solidFill>
            <a:ln w="9525">
              <a:noFill/>
              <a:miter lim="800000"/>
              <a:headEnd/>
              <a:tailEnd/>
            </a:ln>
          </p:spPr>
          <p:txBody>
            <a:bodyPr/>
            <a:lstStyle/>
            <a:p>
              <a:endParaRPr lang="nl-NL"/>
            </a:p>
          </p:txBody>
        </p:sp>
        <p:sp>
          <p:nvSpPr>
            <p:cNvPr id="15536" name="Rectangle 422"/>
            <p:cNvSpPr>
              <a:spLocks noChangeArrowheads="1"/>
            </p:cNvSpPr>
            <p:nvPr/>
          </p:nvSpPr>
          <p:spPr bwMode="auto">
            <a:xfrm>
              <a:off x="1709" y="2312"/>
              <a:ext cx="9" cy="304"/>
            </a:xfrm>
            <a:prstGeom prst="rect">
              <a:avLst/>
            </a:prstGeom>
            <a:solidFill>
              <a:srgbClr val="686868"/>
            </a:solidFill>
            <a:ln w="9525">
              <a:noFill/>
              <a:miter lim="800000"/>
              <a:headEnd/>
              <a:tailEnd/>
            </a:ln>
          </p:spPr>
          <p:txBody>
            <a:bodyPr/>
            <a:lstStyle/>
            <a:p>
              <a:endParaRPr lang="nl-NL"/>
            </a:p>
          </p:txBody>
        </p:sp>
        <p:sp>
          <p:nvSpPr>
            <p:cNvPr id="15537" name="Rectangle 423"/>
            <p:cNvSpPr>
              <a:spLocks noChangeArrowheads="1"/>
            </p:cNvSpPr>
            <p:nvPr/>
          </p:nvSpPr>
          <p:spPr bwMode="auto">
            <a:xfrm>
              <a:off x="1718" y="2312"/>
              <a:ext cx="8" cy="304"/>
            </a:xfrm>
            <a:prstGeom prst="rect">
              <a:avLst/>
            </a:prstGeom>
            <a:solidFill>
              <a:srgbClr val="6B6B6B"/>
            </a:solidFill>
            <a:ln w="9525">
              <a:noFill/>
              <a:miter lim="800000"/>
              <a:headEnd/>
              <a:tailEnd/>
            </a:ln>
          </p:spPr>
          <p:txBody>
            <a:bodyPr/>
            <a:lstStyle/>
            <a:p>
              <a:endParaRPr lang="nl-NL"/>
            </a:p>
          </p:txBody>
        </p:sp>
        <p:sp>
          <p:nvSpPr>
            <p:cNvPr id="15538" name="Rectangle 424"/>
            <p:cNvSpPr>
              <a:spLocks noChangeArrowheads="1"/>
            </p:cNvSpPr>
            <p:nvPr/>
          </p:nvSpPr>
          <p:spPr bwMode="auto">
            <a:xfrm>
              <a:off x="1726" y="2312"/>
              <a:ext cx="8" cy="304"/>
            </a:xfrm>
            <a:prstGeom prst="rect">
              <a:avLst/>
            </a:prstGeom>
            <a:solidFill>
              <a:srgbClr val="6D6D6D"/>
            </a:solidFill>
            <a:ln w="9525">
              <a:noFill/>
              <a:miter lim="800000"/>
              <a:headEnd/>
              <a:tailEnd/>
            </a:ln>
          </p:spPr>
          <p:txBody>
            <a:bodyPr/>
            <a:lstStyle/>
            <a:p>
              <a:endParaRPr lang="nl-NL"/>
            </a:p>
          </p:txBody>
        </p:sp>
        <p:sp>
          <p:nvSpPr>
            <p:cNvPr id="15539" name="Rectangle 425"/>
            <p:cNvSpPr>
              <a:spLocks noChangeArrowheads="1"/>
            </p:cNvSpPr>
            <p:nvPr/>
          </p:nvSpPr>
          <p:spPr bwMode="auto">
            <a:xfrm>
              <a:off x="1734" y="2312"/>
              <a:ext cx="9" cy="304"/>
            </a:xfrm>
            <a:prstGeom prst="rect">
              <a:avLst/>
            </a:prstGeom>
            <a:solidFill>
              <a:srgbClr val="707070"/>
            </a:solidFill>
            <a:ln w="9525">
              <a:noFill/>
              <a:miter lim="800000"/>
              <a:headEnd/>
              <a:tailEnd/>
            </a:ln>
          </p:spPr>
          <p:txBody>
            <a:bodyPr/>
            <a:lstStyle/>
            <a:p>
              <a:endParaRPr lang="nl-NL"/>
            </a:p>
          </p:txBody>
        </p:sp>
        <p:sp>
          <p:nvSpPr>
            <p:cNvPr id="15540" name="Rectangle 426"/>
            <p:cNvSpPr>
              <a:spLocks noChangeArrowheads="1"/>
            </p:cNvSpPr>
            <p:nvPr/>
          </p:nvSpPr>
          <p:spPr bwMode="auto">
            <a:xfrm>
              <a:off x="1743" y="2312"/>
              <a:ext cx="8" cy="304"/>
            </a:xfrm>
            <a:prstGeom prst="rect">
              <a:avLst/>
            </a:prstGeom>
            <a:solidFill>
              <a:srgbClr val="737373"/>
            </a:solidFill>
            <a:ln w="9525">
              <a:noFill/>
              <a:miter lim="800000"/>
              <a:headEnd/>
              <a:tailEnd/>
            </a:ln>
          </p:spPr>
          <p:txBody>
            <a:bodyPr/>
            <a:lstStyle/>
            <a:p>
              <a:endParaRPr lang="nl-NL"/>
            </a:p>
          </p:txBody>
        </p:sp>
        <p:sp>
          <p:nvSpPr>
            <p:cNvPr id="15541" name="Rectangle 427"/>
            <p:cNvSpPr>
              <a:spLocks noChangeArrowheads="1"/>
            </p:cNvSpPr>
            <p:nvPr/>
          </p:nvSpPr>
          <p:spPr bwMode="auto">
            <a:xfrm>
              <a:off x="1751" y="2312"/>
              <a:ext cx="9" cy="304"/>
            </a:xfrm>
            <a:prstGeom prst="rect">
              <a:avLst/>
            </a:prstGeom>
            <a:solidFill>
              <a:srgbClr val="757575"/>
            </a:solidFill>
            <a:ln w="9525">
              <a:noFill/>
              <a:miter lim="800000"/>
              <a:headEnd/>
              <a:tailEnd/>
            </a:ln>
          </p:spPr>
          <p:txBody>
            <a:bodyPr/>
            <a:lstStyle/>
            <a:p>
              <a:endParaRPr lang="nl-NL"/>
            </a:p>
          </p:txBody>
        </p:sp>
        <p:sp>
          <p:nvSpPr>
            <p:cNvPr id="15542" name="Rectangle 428"/>
            <p:cNvSpPr>
              <a:spLocks noChangeArrowheads="1"/>
            </p:cNvSpPr>
            <p:nvPr/>
          </p:nvSpPr>
          <p:spPr bwMode="auto">
            <a:xfrm>
              <a:off x="1760" y="2312"/>
              <a:ext cx="8" cy="304"/>
            </a:xfrm>
            <a:prstGeom prst="rect">
              <a:avLst/>
            </a:prstGeom>
            <a:solidFill>
              <a:srgbClr val="787878"/>
            </a:solidFill>
            <a:ln w="9525">
              <a:noFill/>
              <a:miter lim="800000"/>
              <a:headEnd/>
              <a:tailEnd/>
            </a:ln>
          </p:spPr>
          <p:txBody>
            <a:bodyPr/>
            <a:lstStyle/>
            <a:p>
              <a:endParaRPr lang="nl-NL"/>
            </a:p>
          </p:txBody>
        </p:sp>
        <p:sp>
          <p:nvSpPr>
            <p:cNvPr id="15543" name="Rectangle 429"/>
            <p:cNvSpPr>
              <a:spLocks noChangeArrowheads="1"/>
            </p:cNvSpPr>
            <p:nvPr/>
          </p:nvSpPr>
          <p:spPr bwMode="auto">
            <a:xfrm>
              <a:off x="1768" y="2312"/>
              <a:ext cx="9" cy="304"/>
            </a:xfrm>
            <a:prstGeom prst="rect">
              <a:avLst/>
            </a:prstGeom>
            <a:solidFill>
              <a:srgbClr val="7B7B7B"/>
            </a:solidFill>
            <a:ln w="9525">
              <a:noFill/>
              <a:miter lim="800000"/>
              <a:headEnd/>
              <a:tailEnd/>
            </a:ln>
          </p:spPr>
          <p:txBody>
            <a:bodyPr/>
            <a:lstStyle/>
            <a:p>
              <a:endParaRPr lang="nl-NL"/>
            </a:p>
          </p:txBody>
        </p:sp>
        <p:sp>
          <p:nvSpPr>
            <p:cNvPr id="15544" name="Rectangle 430"/>
            <p:cNvSpPr>
              <a:spLocks noChangeArrowheads="1"/>
            </p:cNvSpPr>
            <p:nvPr/>
          </p:nvSpPr>
          <p:spPr bwMode="auto">
            <a:xfrm>
              <a:off x="1777" y="2312"/>
              <a:ext cx="8" cy="304"/>
            </a:xfrm>
            <a:prstGeom prst="rect">
              <a:avLst/>
            </a:prstGeom>
            <a:solidFill>
              <a:srgbClr val="7D7D7D"/>
            </a:solidFill>
            <a:ln w="9525">
              <a:noFill/>
              <a:miter lim="800000"/>
              <a:headEnd/>
              <a:tailEnd/>
            </a:ln>
          </p:spPr>
          <p:txBody>
            <a:bodyPr/>
            <a:lstStyle/>
            <a:p>
              <a:endParaRPr lang="nl-NL"/>
            </a:p>
          </p:txBody>
        </p:sp>
        <p:sp>
          <p:nvSpPr>
            <p:cNvPr id="15545" name="Rectangle 431"/>
            <p:cNvSpPr>
              <a:spLocks noChangeArrowheads="1"/>
            </p:cNvSpPr>
            <p:nvPr/>
          </p:nvSpPr>
          <p:spPr bwMode="auto">
            <a:xfrm>
              <a:off x="1785" y="2312"/>
              <a:ext cx="8" cy="304"/>
            </a:xfrm>
            <a:prstGeom prst="rect">
              <a:avLst/>
            </a:prstGeom>
            <a:solidFill>
              <a:srgbClr val="808080"/>
            </a:solidFill>
            <a:ln w="9525">
              <a:noFill/>
              <a:miter lim="800000"/>
              <a:headEnd/>
              <a:tailEnd/>
            </a:ln>
          </p:spPr>
          <p:txBody>
            <a:bodyPr/>
            <a:lstStyle/>
            <a:p>
              <a:endParaRPr lang="nl-NL"/>
            </a:p>
          </p:txBody>
        </p:sp>
        <p:sp>
          <p:nvSpPr>
            <p:cNvPr id="15546" name="Rectangle 432"/>
            <p:cNvSpPr>
              <a:spLocks noChangeArrowheads="1"/>
            </p:cNvSpPr>
            <p:nvPr/>
          </p:nvSpPr>
          <p:spPr bwMode="auto">
            <a:xfrm>
              <a:off x="1793" y="2312"/>
              <a:ext cx="9" cy="304"/>
            </a:xfrm>
            <a:prstGeom prst="rect">
              <a:avLst/>
            </a:prstGeom>
            <a:solidFill>
              <a:srgbClr val="828282"/>
            </a:solidFill>
            <a:ln w="9525">
              <a:noFill/>
              <a:miter lim="800000"/>
              <a:headEnd/>
              <a:tailEnd/>
            </a:ln>
          </p:spPr>
          <p:txBody>
            <a:bodyPr/>
            <a:lstStyle/>
            <a:p>
              <a:endParaRPr lang="nl-NL"/>
            </a:p>
          </p:txBody>
        </p:sp>
        <p:sp>
          <p:nvSpPr>
            <p:cNvPr id="15547" name="Rectangle 433"/>
            <p:cNvSpPr>
              <a:spLocks noChangeArrowheads="1"/>
            </p:cNvSpPr>
            <p:nvPr/>
          </p:nvSpPr>
          <p:spPr bwMode="auto">
            <a:xfrm>
              <a:off x="1802" y="2312"/>
              <a:ext cx="8" cy="304"/>
            </a:xfrm>
            <a:prstGeom prst="rect">
              <a:avLst/>
            </a:prstGeom>
            <a:solidFill>
              <a:srgbClr val="848484"/>
            </a:solidFill>
            <a:ln w="9525">
              <a:noFill/>
              <a:miter lim="800000"/>
              <a:headEnd/>
              <a:tailEnd/>
            </a:ln>
          </p:spPr>
          <p:txBody>
            <a:bodyPr/>
            <a:lstStyle/>
            <a:p>
              <a:endParaRPr lang="nl-NL"/>
            </a:p>
          </p:txBody>
        </p:sp>
        <p:sp>
          <p:nvSpPr>
            <p:cNvPr id="15548" name="Rectangle 434"/>
            <p:cNvSpPr>
              <a:spLocks noChangeArrowheads="1"/>
            </p:cNvSpPr>
            <p:nvPr/>
          </p:nvSpPr>
          <p:spPr bwMode="auto">
            <a:xfrm>
              <a:off x="1810" y="2312"/>
              <a:ext cx="9" cy="304"/>
            </a:xfrm>
            <a:prstGeom prst="rect">
              <a:avLst/>
            </a:prstGeom>
            <a:solidFill>
              <a:srgbClr val="868686"/>
            </a:solidFill>
            <a:ln w="9525">
              <a:noFill/>
              <a:miter lim="800000"/>
              <a:headEnd/>
              <a:tailEnd/>
            </a:ln>
          </p:spPr>
          <p:txBody>
            <a:bodyPr/>
            <a:lstStyle/>
            <a:p>
              <a:endParaRPr lang="nl-NL"/>
            </a:p>
          </p:txBody>
        </p:sp>
        <p:sp>
          <p:nvSpPr>
            <p:cNvPr id="15549" name="Rectangle 435"/>
            <p:cNvSpPr>
              <a:spLocks noChangeArrowheads="1"/>
            </p:cNvSpPr>
            <p:nvPr/>
          </p:nvSpPr>
          <p:spPr bwMode="auto">
            <a:xfrm>
              <a:off x="1819" y="2312"/>
              <a:ext cx="8" cy="304"/>
            </a:xfrm>
            <a:prstGeom prst="rect">
              <a:avLst/>
            </a:prstGeom>
            <a:solidFill>
              <a:srgbClr val="888888"/>
            </a:solidFill>
            <a:ln w="9525">
              <a:noFill/>
              <a:miter lim="800000"/>
              <a:headEnd/>
              <a:tailEnd/>
            </a:ln>
          </p:spPr>
          <p:txBody>
            <a:bodyPr/>
            <a:lstStyle/>
            <a:p>
              <a:endParaRPr lang="nl-NL"/>
            </a:p>
          </p:txBody>
        </p:sp>
        <p:sp>
          <p:nvSpPr>
            <p:cNvPr id="15550" name="Rectangle 436"/>
            <p:cNvSpPr>
              <a:spLocks noChangeArrowheads="1"/>
            </p:cNvSpPr>
            <p:nvPr/>
          </p:nvSpPr>
          <p:spPr bwMode="auto">
            <a:xfrm>
              <a:off x="1827" y="2312"/>
              <a:ext cx="9" cy="304"/>
            </a:xfrm>
            <a:prstGeom prst="rect">
              <a:avLst/>
            </a:prstGeom>
            <a:solidFill>
              <a:srgbClr val="898989"/>
            </a:solidFill>
            <a:ln w="9525">
              <a:noFill/>
              <a:miter lim="800000"/>
              <a:headEnd/>
              <a:tailEnd/>
            </a:ln>
          </p:spPr>
          <p:txBody>
            <a:bodyPr/>
            <a:lstStyle/>
            <a:p>
              <a:endParaRPr lang="nl-NL"/>
            </a:p>
          </p:txBody>
        </p:sp>
        <p:sp>
          <p:nvSpPr>
            <p:cNvPr id="15551" name="Rectangle 437"/>
            <p:cNvSpPr>
              <a:spLocks noChangeArrowheads="1"/>
            </p:cNvSpPr>
            <p:nvPr/>
          </p:nvSpPr>
          <p:spPr bwMode="auto">
            <a:xfrm>
              <a:off x="1836" y="2312"/>
              <a:ext cx="8" cy="304"/>
            </a:xfrm>
            <a:prstGeom prst="rect">
              <a:avLst/>
            </a:prstGeom>
            <a:solidFill>
              <a:srgbClr val="8B8B8B"/>
            </a:solidFill>
            <a:ln w="9525">
              <a:noFill/>
              <a:miter lim="800000"/>
              <a:headEnd/>
              <a:tailEnd/>
            </a:ln>
          </p:spPr>
          <p:txBody>
            <a:bodyPr/>
            <a:lstStyle/>
            <a:p>
              <a:endParaRPr lang="nl-NL"/>
            </a:p>
          </p:txBody>
        </p:sp>
        <p:sp>
          <p:nvSpPr>
            <p:cNvPr id="15552" name="Rectangle 438"/>
            <p:cNvSpPr>
              <a:spLocks noChangeArrowheads="1"/>
            </p:cNvSpPr>
            <p:nvPr/>
          </p:nvSpPr>
          <p:spPr bwMode="auto">
            <a:xfrm>
              <a:off x="1844" y="2312"/>
              <a:ext cx="8" cy="304"/>
            </a:xfrm>
            <a:prstGeom prst="rect">
              <a:avLst/>
            </a:prstGeom>
            <a:solidFill>
              <a:srgbClr val="8C8C8C"/>
            </a:solidFill>
            <a:ln w="9525">
              <a:noFill/>
              <a:miter lim="800000"/>
              <a:headEnd/>
              <a:tailEnd/>
            </a:ln>
          </p:spPr>
          <p:txBody>
            <a:bodyPr/>
            <a:lstStyle/>
            <a:p>
              <a:endParaRPr lang="nl-NL"/>
            </a:p>
          </p:txBody>
        </p:sp>
        <p:sp>
          <p:nvSpPr>
            <p:cNvPr id="15553" name="Rectangle 439"/>
            <p:cNvSpPr>
              <a:spLocks noChangeArrowheads="1"/>
            </p:cNvSpPr>
            <p:nvPr/>
          </p:nvSpPr>
          <p:spPr bwMode="auto">
            <a:xfrm>
              <a:off x="1852" y="2312"/>
              <a:ext cx="9" cy="304"/>
            </a:xfrm>
            <a:prstGeom prst="rect">
              <a:avLst/>
            </a:prstGeom>
            <a:solidFill>
              <a:srgbClr val="8D8D8D"/>
            </a:solidFill>
            <a:ln w="9525">
              <a:noFill/>
              <a:miter lim="800000"/>
              <a:headEnd/>
              <a:tailEnd/>
            </a:ln>
          </p:spPr>
          <p:txBody>
            <a:bodyPr/>
            <a:lstStyle/>
            <a:p>
              <a:endParaRPr lang="nl-NL"/>
            </a:p>
          </p:txBody>
        </p:sp>
        <p:sp>
          <p:nvSpPr>
            <p:cNvPr id="15554" name="Rectangle 440"/>
            <p:cNvSpPr>
              <a:spLocks noChangeArrowheads="1"/>
            </p:cNvSpPr>
            <p:nvPr/>
          </p:nvSpPr>
          <p:spPr bwMode="auto">
            <a:xfrm>
              <a:off x="1861" y="2312"/>
              <a:ext cx="8" cy="304"/>
            </a:xfrm>
            <a:prstGeom prst="rect">
              <a:avLst/>
            </a:prstGeom>
            <a:solidFill>
              <a:srgbClr val="8F8F8F"/>
            </a:solidFill>
            <a:ln w="9525">
              <a:noFill/>
              <a:miter lim="800000"/>
              <a:headEnd/>
              <a:tailEnd/>
            </a:ln>
          </p:spPr>
          <p:txBody>
            <a:bodyPr/>
            <a:lstStyle/>
            <a:p>
              <a:endParaRPr lang="nl-NL"/>
            </a:p>
          </p:txBody>
        </p:sp>
        <p:sp>
          <p:nvSpPr>
            <p:cNvPr id="15555" name="Rectangle 441"/>
            <p:cNvSpPr>
              <a:spLocks noChangeArrowheads="1"/>
            </p:cNvSpPr>
            <p:nvPr/>
          </p:nvSpPr>
          <p:spPr bwMode="auto">
            <a:xfrm>
              <a:off x="1869" y="2312"/>
              <a:ext cx="9" cy="304"/>
            </a:xfrm>
            <a:prstGeom prst="rect">
              <a:avLst/>
            </a:prstGeom>
            <a:solidFill>
              <a:srgbClr val="909090"/>
            </a:solidFill>
            <a:ln w="9525">
              <a:noFill/>
              <a:miter lim="800000"/>
              <a:headEnd/>
              <a:tailEnd/>
            </a:ln>
          </p:spPr>
          <p:txBody>
            <a:bodyPr/>
            <a:lstStyle/>
            <a:p>
              <a:endParaRPr lang="nl-NL"/>
            </a:p>
          </p:txBody>
        </p:sp>
        <p:sp>
          <p:nvSpPr>
            <p:cNvPr id="15556" name="Rectangle 442"/>
            <p:cNvSpPr>
              <a:spLocks noChangeArrowheads="1"/>
            </p:cNvSpPr>
            <p:nvPr/>
          </p:nvSpPr>
          <p:spPr bwMode="auto">
            <a:xfrm>
              <a:off x="1878" y="2312"/>
              <a:ext cx="8" cy="304"/>
            </a:xfrm>
            <a:prstGeom prst="rect">
              <a:avLst/>
            </a:prstGeom>
            <a:solidFill>
              <a:srgbClr val="919191"/>
            </a:solidFill>
            <a:ln w="9525">
              <a:noFill/>
              <a:miter lim="800000"/>
              <a:headEnd/>
              <a:tailEnd/>
            </a:ln>
          </p:spPr>
          <p:txBody>
            <a:bodyPr/>
            <a:lstStyle/>
            <a:p>
              <a:endParaRPr lang="nl-NL"/>
            </a:p>
          </p:txBody>
        </p:sp>
        <p:sp>
          <p:nvSpPr>
            <p:cNvPr id="15557" name="Rectangle 443"/>
            <p:cNvSpPr>
              <a:spLocks noChangeArrowheads="1"/>
            </p:cNvSpPr>
            <p:nvPr/>
          </p:nvSpPr>
          <p:spPr bwMode="auto">
            <a:xfrm>
              <a:off x="1886" y="2312"/>
              <a:ext cx="9" cy="304"/>
            </a:xfrm>
            <a:prstGeom prst="rect">
              <a:avLst/>
            </a:prstGeom>
            <a:solidFill>
              <a:srgbClr val="929292"/>
            </a:solidFill>
            <a:ln w="9525">
              <a:noFill/>
              <a:miter lim="800000"/>
              <a:headEnd/>
              <a:tailEnd/>
            </a:ln>
          </p:spPr>
          <p:txBody>
            <a:bodyPr/>
            <a:lstStyle/>
            <a:p>
              <a:endParaRPr lang="nl-NL"/>
            </a:p>
          </p:txBody>
        </p:sp>
        <p:sp>
          <p:nvSpPr>
            <p:cNvPr id="15558" name="Rectangle 444"/>
            <p:cNvSpPr>
              <a:spLocks noChangeArrowheads="1"/>
            </p:cNvSpPr>
            <p:nvPr/>
          </p:nvSpPr>
          <p:spPr bwMode="auto">
            <a:xfrm>
              <a:off x="1895" y="2312"/>
              <a:ext cx="8" cy="304"/>
            </a:xfrm>
            <a:prstGeom prst="rect">
              <a:avLst/>
            </a:prstGeom>
            <a:solidFill>
              <a:srgbClr val="929292"/>
            </a:solidFill>
            <a:ln w="9525">
              <a:noFill/>
              <a:miter lim="800000"/>
              <a:headEnd/>
              <a:tailEnd/>
            </a:ln>
          </p:spPr>
          <p:txBody>
            <a:bodyPr/>
            <a:lstStyle/>
            <a:p>
              <a:endParaRPr lang="nl-NL"/>
            </a:p>
          </p:txBody>
        </p:sp>
        <p:sp>
          <p:nvSpPr>
            <p:cNvPr id="15559" name="Rectangle 445"/>
            <p:cNvSpPr>
              <a:spLocks noChangeArrowheads="1"/>
            </p:cNvSpPr>
            <p:nvPr/>
          </p:nvSpPr>
          <p:spPr bwMode="auto">
            <a:xfrm>
              <a:off x="1903" y="2312"/>
              <a:ext cx="8" cy="304"/>
            </a:xfrm>
            <a:prstGeom prst="rect">
              <a:avLst/>
            </a:prstGeom>
            <a:solidFill>
              <a:srgbClr val="939393"/>
            </a:solidFill>
            <a:ln w="9525">
              <a:noFill/>
              <a:miter lim="800000"/>
              <a:headEnd/>
              <a:tailEnd/>
            </a:ln>
          </p:spPr>
          <p:txBody>
            <a:bodyPr/>
            <a:lstStyle/>
            <a:p>
              <a:endParaRPr lang="nl-NL"/>
            </a:p>
          </p:txBody>
        </p:sp>
        <p:sp>
          <p:nvSpPr>
            <p:cNvPr id="15560" name="Rectangle 446"/>
            <p:cNvSpPr>
              <a:spLocks noChangeArrowheads="1"/>
            </p:cNvSpPr>
            <p:nvPr/>
          </p:nvSpPr>
          <p:spPr bwMode="auto">
            <a:xfrm>
              <a:off x="1911" y="2312"/>
              <a:ext cx="9" cy="304"/>
            </a:xfrm>
            <a:prstGeom prst="rect">
              <a:avLst/>
            </a:prstGeom>
            <a:solidFill>
              <a:srgbClr val="949494"/>
            </a:solidFill>
            <a:ln w="9525">
              <a:noFill/>
              <a:miter lim="800000"/>
              <a:headEnd/>
              <a:tailEnd/>
            </a:ln>
          </p:spPr>
          <p:txBody>
            <a:bodyPr/>
            <a:lstStyle/>
            <a:p>
              <a:endParaRPr lang="nl-NL"/>
            </a:p>
          </p:txBody>
        </p:sp>
        <p:sp>
          <p:nvSpPr>
            <p:cNvPr id="15561" name="Rectangle 447"/>
            <p:cNvSpPr>
              <a:spLocks noChangeArrowheads="1"/>
            </p:cNvSpPr>
            <p:nvPr/>
          </p:nvSpPr>
          <p:spPr bwMode="auto">
            <a:xfrm>
              <a:off x="1920" y="2312"/>
              <a:ext cx="8" cy="304"/>
            </a:xfrm>
            <a:prstGeom prst="rect">
              <a:avLst/>
            </a:prstGeom>
            <a:solidFill>
              <a:srgbClr val="949494"/>
            </a:solidFill>
            <a:ln w="9525">
              <a:noFill/>
              <a:miter lim="800000"/>
              <a:headEnd/>
              <a:tailEnd/>
            </a:ln>
          </p:spPr>
          <p:txBody>
            <a:bodyPr/>
            <a:lstStyle/>
            <a:p>
              <a:endParaRPr lang="nl-NL"/>
            </a:p>
          </p:txBody>
        </p:sp>
        <p:sp>
          <p:nvSpPr>
            <p:cNvPr id="15562" name="Rectangle 448"/>
            <p:cNvSpPr>
              <a:spLocks noChangeArrowheads="1"/>
            </p:cNvSpPr>
            <p:nvPr/>
          </p:nvSpPr>
          <p:spPr bwMode="auto">
            <a:xfrm>
              <a:off x="1928" y="2312"/>
              <a:ext cx="9" cy="304"/>
            </a:xfrm>
            <a:prstGeom prst="rect">
              <a:avLst/>
            </a:prstGeom>
            <a:solidFill>
              <a:srgbClr val="959595"/>
            </a:solidFill>
            <a:ln w="9525">
              <a:noFill/>
              <a:miter lim="800000"/>
              <a:headEnd/>
              <a:tailEnd/>
            </a:ln>
          </p:spPr>
          <p:txBody>
            <a:bodyPr/>
            <a:lstStyle/>
            <a:p>
              <a:endParaRPr lang="nl-NL"/>
            </a:p>
          </p:txBody>
        </p:sp>
        <p:sp>
          <p:nvSpPr>
            <p:cNvPr id="15563" name="Rectangle 449"/>
            <p:cNvSpPr>
              <a:spLocks noChangeArrowheads="1"/>
            </p:cNvSpPr>
            <p:nvPr/>
          </p:nvSpPr>
          <p:spPr bwMode="auto">
            <a:xfrm>
              <a:off x="1937" y="2312"/>
              <a:ext cx="8" cy="304"/>
            </a:xfrm>
            <a:prstGeom prst="rect">
              <a:avLst/>
            </a:prstGeom>
            <a:solidFill>
              <a:srgbClr val="959595"/>
            </a:solidFill>
            <a:ln w="9525">
              <a:noFill/>
              <a:miter lim="800000"/>
              <a:headEnd/>
              <a:tailEnd/>
            </a:ln>
          </p:spPr>
          <p:txBody>
            <a:bodyPr/>
            <a:lstStyle/>
            <a:p>
              <a:endParaRPr lang="nl-NL"/>
            </a:p>
          </p:txBody>
        </p:sp>
        <p:sp>
          <p:nvSpPr>
            <p:cNvPr id="15564" name="Rectangle 450"/>
            <p:cNvSpPr>
              <a:spLocks noChangeArrowheads="1"/>
            </p:cNvSpPr>
            <p:nvPr/>
          </p:nvSpPr>
          <p:spPr bwMode="auto">
            <a:xfrm>
              <a:off x="1945" y="2312"/>
              <a:ext cx="8" cy="304"/>
            </a:xfrm>
            <a:prstGeom prst="rect">
              <a:avLst/>
            </a:prstGeom>
            <a:solidFill>
              <a:srgbClr val="969696"/>
            </a:solidFill>
            <a:ln w="9525">
              <a:noFill/>
              <a:miter lim="800000"/>
              <a:headEnd/>
              <a:tailEnd/>
            </a:ln>
          </p:spPr>
          <p:txBody>
            <a:bodyPr/>
            <a:lstStyle/>
            <a:p>
              <a:endParaRPr lang="nl-NL"/>
            </a:p>
          </p:txBody>
        </p:sp>
        <p:sp>
          <p:nvSpPr>
            <p:cNvPr id="15565" name="Rectangle 451"/>
            <p:cNvSpPr>
              <a:spLocks noChangeArrowheads="1"/>
            </p:cNvSpPr>
            <p:nvPr/>
          </p:nvSpPr>
          <p:spPr bwMode="auto">
            <a:xfrm>
              <a:off x="1953" y="2312"/>
              <a:ext cx="9" cy="304"/>
            </a:xfrm>
            <a:prstGeom prst="rect">
              <a:avLst/>
            </a:prstGeom>
            <a:solidFill>
              <a:srgbClr val="969696"/>
            </a:solidFill>
            <a:ln w="9525">
              <a:noFill/>
              <a:miter lim="800000"/>
              <a:headEnd/>
              <a:tailEnd/>
            </a:ln>
          </p:spPr>
          <p:txBody>
            <a:bodyPr/>
            <a:lstStyle/>
            <a:p>
              <a:endParaRPr lang="nl-NL"/>
            </a:p>
          </p:txBody>
        </p:sp>
        <p:sp>
          <p:nvSpPr>
            <p:cNvPr id="15566" name="Rectangle 452"/>
            <p:cNvSpPr>
              <a:spLocks noChangeArrowheads="1"/>
            </p:cNvSpPr>
            <p:nvPr/>
          </p:nvSpPr>
          <p:spPr bwMode="auto">
            <a:xfrm>
              <a:off x="1962" y="2312"/>
              <a:ext cx="8" cy="304"/>
            </a:xfrm>
            <a:prstGeom prst="rect">
              <a:avLst/>
            </a:prstGeom>
            <a:solidFill>
              <a:srgbClr val="959595"/>
            </a:solidFill>
            <a:ln w="9525">
              <a:noFill/>
              <a:miter lim="800000"/>
              <a:headEnd/>
              <a:tailEnd/>
            </a:ln>
          </p:spPr>
          <p:txBody>
            <a:bodyPr/>
            <a:lstStyle/>
            <a:p>
              <a:endParaRPr lang="nl-NL"/>
            </a:p>
          </p:txBody>
        </p:sp>
        <p:sp>
          <p:nvSpPr>
            <p:cNvPr id="15567" name="Rectangle 453"/>
            <p:cNvSpPr>
              <a:spLocks noChangeArrowheads="1"/>
            </p:cNvSpPr>
            <p:nvPr/>
          </p:nvSpPr>
          <p:spPr bwMode="auto">
            <a:xfrm>
              <a:off x="1970" y="2312"/>
              <a:ext cx="9" cy="304"/>
            </a:xfrm>
            <a:prstGeom prst="rect">
              <a:avLst/>
            </a:prstGeom>
            <a:solidFill>
              <a:srgbClr val="959595"/>
            </a:solidFill>
            <a:ln w="9525">
              <a:noFill/>
              <a:miter lim="800000"/>
              <a:headEnd/>
              <a:tailEnd/>
            </a:ln>
          </p:spPr>
          <p:txBody>
            <a:bodyPr/>
            <a:lstStyle/>
            <a:p>
              <a:endParaRPr lang="nl-NL"/>
            </a:p>
          </p:txBody>
        </p:sp>
        <p:sp>
          <p:nvSpPr>
            <p:cNvPr id="15568" name="Rectangle 454"/>
            <p:cNvSpPr>
              <a:spLocks noChangeArrowheads="1"/>
            </p:cNvSpPr>
            <p:nvPr/>
          </p:nvSpPr>
          <p:spPr bwMode="auto">
            <a:xfrm>
              <a:off x="1979" y="2312"/>
              <a:ext cx="8" cy="304"/>
            </a:xfrm>
            <a:prstGeom prst="rect">
              <a:avLst/>
            </a:prstGeom>
            <a:solidFill>
              <a:srgbClr val="949494"/>
            </a:solidFill>
            <a:ln w="9525">
              <a:noFill/>
              <a:miter lim="800000"/>
              <a:headEnd/>
              <a:tailEnd/>
            </a:ln>
          </p:spPr>
          <p:txBody>
            <a:bodyPr/>
            <a:lstStyle/>
            <a:p>
              <a:endParaRPr lang="nl-NL"/>
            </a:p>
          </p:txBody>
        </p:sp>
        <p:sp>
          <p:nvSpPr>
            <p:cNvPr id="15569" name="Rectangle 455"/>
            <p:cNvSpPr>
              <a:spLocks noChangeArrowheads="1"/>
            </p:cNvSpPr>
            <p:nvPr/>
          </p:nvSpPr>
          <p:spPr bwMode="auto">
            <a:xfrm>
              <a:off x="1987" y="2312"/>
              <a:ext cx="9" cy="304"/>
            </a:xfrm>
            <a:prstGeom prst="rect">
              <a:avLst/>
            </a:prstGeom>
            <a:solidFill>
              <a:srgbClr val="949494"/>
            </a:solidFill>
            <a:ln w="9525">
              <a:noFill/>
              <a:miter lim="800000"/>
              <a:headEnd/>
              <a:tailEnd/>
            </a:ln>
          </p:spPr>
          <p:txBody>
            <a:bodyPr/>
            <a:lstStyle/>
            <a:p>
              <a:endParaRPr lang="nl-NL"/>
            </a:p>
          </p:txBody>
        </p:sp>
        <p:sp>
          <p:nvSpPr>
            <p:cNvPr id="15570" name="Rectangle 456"/>
            <p:cNvSpPr>
              <a:spLocks noChangeArrowheads="1"/>
            </p:cNvSpPr>
            <p:nvPr/>
          </p:nvSpPr>
          <p:spPr bwMode="auto">
            <a:xfrm>
              <a:off x="1996" y="2312"/>
              <a:ext cx="8" cy="304"/>
            </a:xfrm>
            <a:prstGeom prst="rect">
              <a:avLst/>
            </a:prstGeom>
            <a:solidFill>
              <a:srgbClr val="939393"/>
            </a:solidFill>
            <a:ln w="9525">
              <a:noFill/>
              <a:miter lim="800000"/>
              <a:headEnd/>
              <a:tailEnd/>
            </a:ln>
          </p:spPr>
          <p:txBody>
            <a:bodyPr/>
            <a:lstStyle/>
            <a:p>
              <a:endParaRPr lang="nl-NL"/>
            </a:p>
          </p:txBody>
        </p:sp>
        <p:sp>
          <p:nvSpPr>
            <p:cNvPr id="15571" name="Rectangle 457"/>
            <p:cNvSpPr>
              <a:spLocks noChangeArrowheads="1"/>
            </p:cNvSpPr>
            <p:nvPr/>
          </p:nvSpPr>
          <p:spPr bwMode="auto">
            <a:xfrm>
              <a:off x="2004" y="2312"/>
              <a:ext cx="8" cy="304"/>
            </a:xfrm>
            <a:prstGeom prst="rect">
              <a:avLst/>
            </a:prstGeom>
            <a:solidFill>
              <a:srgbClr val="929292"/>
            </a:solidFill>
            <a:ln w="9525">
              <a:noFill/>
              <a:miter lim="800000"/>
              <a:headEnd/>
              <a:tailEnd/>
            </a:ln>
          </p:spPr>
          <p:txBody>
            <a:bodyPr/>
            <a:lstStyle/>
            <a:p>
              <a:endParaRPr lang="nl-NL"/>
            </a:p>
          </p:txBody>
        </p:sp>
        <p:sp>
          <p:nvSpPr>
            <p:cNvPr id="15572" name="Rectangle 458"/>
            <p:cNvSpPr>
              <a:spLocks noChangeArrowheads="1"/>
            </p:cNvSpPr>
            <p:nvPr/>
          </p:nvSpPr>
          <p:spPr bwMode="auto">
            <a:xfrm>
              <a:off x="2012" y="2312"/>
              <a:ext cx="9" cy="304"/>
            </a:xfrm>
            <a:prstGeom prst="rect">
              <a:avLst/>
            </a:prstGeom>
            <a:solidFill>
              <a:srgbClr val="929292"/>
            </a:solidFill>
            <a:ln w="9525">
              <a:noFill/>
              <a:miter lim="800000"/>
              <a:headEnd/>
              <a:tailEnd/>
            </a:ln>
          </p:spPr>
          <p:txBody>
            <a:bodyPr/>
            <a:lstStyle/>
            <a:p>
              <a:endParaRPr lang="nl-NL"/>
            </a:p>
          </p:txBody>
        </p:sp>
        <p:sp>
          <p:nvSpPr>
            <p:cNvPr id="15573" name="Rectangle 459"/>
            <p:cNvSpPr>
              <a:spLocks noChangeArrowheads="1"/>
            </p:cNvSpPr>
            <p:nvPr/>
          </p:nvSpPr>
          <p:spPr bwMode="auto">
            <a:xfrm>
              <a:off x="2021" y="2312"/>
              <a:ext cx="8" cy="304"/>
            </a:xfrm>
            <a:prstGeom prst="rect">
              <a:avLst/>
            </a:prstGeom>
            <a:solidFill>
              <a:srgbClr val="919191"/>
            </a:solidFill>
            <a:ln w="9525">
              <a:noFill/>
              <a:miter lim="800000"/>
              <a:headEnd/>
              <a:tailEnd/>
            </a:ln>
          </p:spPr>
          <p:txBody>
            <a:bodyPr/>
            <a:lstStyle/>
            <a:p>
              <a:endParaRPr lang="nl-NL"/>
            </a:p>
          </p:txBody>
        </p:sp>
        <p:sp>
          <p:nvSpPr>
            <p:cNvPr id="15574" name="Rectangle 460"/>
            <p:cNvSpPr>
              <a:spLocks noChangeArrowheads="1"/>
            </p:cNvSpPr>
            <p:nvPr/>
          </p:nvSpPr>
          <p:spPr bwMode="auto">
            <a:xfrm>
              <a:off x="2029" y="2312"/>
              <a:ext cx="9" cy="304"/>
            </a:xfrm>
            <a:prstGeom prst="rect">
              <a:avLst/>
            </a:prstGeom>
            <a:solidFill>
              <a:srgbClr val="909090"/>
            </a:solidFill>
            <a:ln w="9525">
              <a:noFill/>
              <a:miter lim="800000"/>
              <a:headEnd/>
              <a:tailEnd/>
            </a:ln>
          </p:spPr>
          <p:txBody>
            <a:bodyPr/>
            <a:lstStyle/>
            <a:p>
              <a:endParaRPr lang="nl-NL"/>
            </a:p>
          </p:txBody>
        </p:sp>
        <p:sp>
          <p:nvSpPr>
            <p:cNvPr id="15575" name="Rectangle 461"/>
            <p:cNvSpPr>
              <a:spLocks noChangeArrowheads="1"/>
            </p:cNvSpPr>
            <p:nvPr/>
          </p:nvSpPr>
          <p:spPr bwMode="auto">
            <a:xfrm>
              <a:off x="2038" y="2312"/>
              <a:ext cx="8" cy="304"/>
            </a:xfrm>
            <a:prstGeom prst="rect">
              <a:avLst/>
            </a:prstGeom>
            <a:solidFill>
              <a:srgbClr val="8F8F8F"/>
            </a:solidFill>
            <a:ln w="9525">
              <a:noFill/>
              <a:miter lim="800000"/>
              <a:headEnd/>
              <a:tailEnd/>
            </a:ln>
          </p:spPr>
          <p:txBody>
            <a:bodyPr/>
            <a:lstStyle/>
            <a:p>
              <a:endParaRPr lang="nl-NL"/>
            </a:p>
          </p:txBody>
        </p:sp>
        <p:sp>
          <p:nvSpPr>
            <p:cNvPr id="15576" name="Rectangle 462"/>
            <p:cNvSpPr>
              <a:spLocks noChangeArrowheads="1"/>
            </p:cNvSpPr>
            <p:nvPr/>
          </p:nvSpPr>
          <p:spPr bwMode="auto">
            <a:xfrm>
              <a:off x="2046" y="2312"/>
              <a:ext cx="9" cy="304"/>
            </a:xfrm>
            <a:prstGeom prst="rect">
              <a:avLst/>
            </a:prstGeom>
            <a:solidFill>
              <a:srgbClr val="8E8E8E"/>
            </a:solidFill>
            <a:ln w="9525">
              <a:noFill/>
              <a:miter lim="800000"/>
              <a:headEnd/>
              <a:tailEnd/>
            </a:ln>
          </p:spPr>
          <p:txBody>
            <a:bodyPr/>
            <a:lstStyle/>
            <a:p>
              <a:endParaRPr lang="nl-NL"/>
            </a:p>
          </p:txBody>
        </p:sp>
        <p:sp>
          <p:nvSpPr>
            <p:cNvPr id="15577" name="Rectangle 463"/>
            <p:cNvSpPr>
              <a:spLocks noChangeArrowheads="1"/>
            </p:cNvSpPr>
            <p:nvPr/>
          </p:nvSpPr>
          <p:spPr bwMode="auto">
            <a:xfrm>
              <a:off x="2055" y="2312"/>
              <a:ext cx="8" cy="304"/>
            </a:xfrm>
            <a:prstGeom prst="rect">
              <a:avLst/>
            </a:prstGeom>
            <a:solidFill>
              <a:srgbClr val="8C8C8C"/>
            </a:solidFill>
            <a:ln w="9525">
              <a:noFill/>
              <a:miter lim="800000"/>
              <a:headEnd/>
              <a:tailEnd/>
            </a:ln>
          </p:spPr>
          <p:txBody>
            <a:bodyPr/>
            <a:lstStyle/>
            <a:p>
              <a:endParaRPr lang="nl-NL"/>
            </a:p>
          </p:txBody>
        </p:sp>
        <p:sp>
          <p:nvSpPr>
            <p:cNvPr id="15578" name="Rectangle 464"/>
            <p:cNvSpPr>
              <a:spLocks noChangeArrowheads="1"/>
            </p:cNvSpPr>
            <p:nvPr/>
          </p:nvSpPr>
          <p:spPr bwMode="auto">
            <a:xfrm>
              <a:off x="2063" y="2312"/>
              <a:ext cx="8" cy="304"/>
            </a:xfrm>
            <a:prstGeom prst="rect">
              <a:avLst/>
            </a:prstGeom>
            <a:solidFill>
              <a:srgbClr val="8B8B8B"/>
            </a:solidFill>
            <a:ln w="9525">
              <a:noFill/>
              <a:miter lim="800000"/>
              <a:headEnd/>
              <a:tailEnd/>
            </a:ln>
          </p:spPr>
          <p:txBody>
            <a:bodyPr/>
            <a:lstStyle/>
            <a:p>
              <a:endParaRPr lang="nl-NL"/>
            </a:p>
          </p:txBody>
        </p:sp>
        <p:sp>
          <p:nvSpPr>
            <p:cNvPr id="15579" name="Rectangle 465"/>
            <p:cNvSpPr>
              <a:spLocks noChangeArrowheads="1"/>
            </p:cNvSpPr>
            <p:nvPr/>
          </p:nvSpPr>
          <p:spPr bwMode="auto">
            <a:xfrm>
              <a:off x="2071" y="2312"/>
              <a:ext cx="9" cy="304"/>
            </a:xfrm>
            <a:prstGeom prst="rect">
              <a:avLst/>
            </a:prstGeom>
            <a:solidFill>
              <a:srgbClr val="898989"/>
            </a:solidFill>
            <a:ln w="9525">
              <a:noFill/>
              <a:miter lim="800000"/>
              <a:headEnd/>
              <a:tailEnd/>
            </a:ln>
          </p:spPr>
          <p:txBody>
            <a:bodyPr/>
            <a:lstStyle/>
            <a:p>
              <a:endParaRPr lang="nl-NL"/>
            </a:p>
          </p:txBody>
        </p:sp>
        <p:sp>
          <p:nvSpPr>
            <p:cNvPr id="15580" name="Rectangle 466"/>
            <p:cNvSpPr>
              <a:spLocks noChangeArrowheads="1"/>
            </p:cNvSpPr>
            <p:nvPr/>
          </p:nvSpPr>
          <p:spPr bwMode="auto">
            <a:xfrm>
              <a:off x="2080" y="2312"/>
              <a:ext cx="8" cy="304"/>
            </a:xfrm>
            <a:prstGeom prst="rect">
              <a:avLst/>
            </a:prstGeom>
            <a:solidFill>
              <a:srgbClr val="888888"/>
            </a:solidFill>
            <a:ln w="9525">
              <a:noFill/>
              <a:miter lim="800000"/>
              <a:headEnd/>
              <a:tailEnd/>
            </a:ln>
          </p:spPr>
          <p:txBody>
            <a:bodyPr/>
            <a:lstStyle/>
            <a:p>
              <a:endParaRPr lang="nl-NL"/>
            </a:p>
          </p:txBody>
        </p:sp>
        <p:sp>
          <p:nvSpPr>
            <p:cNvPr id="15581" name="Rectangle 467"/>
            <p:cNvSpPr>
              <a:spLocks noChangeArrowheads="1"/>
            </p:cNvSpPr>
            <p:nvPr/>
          </p:nvSpPr>
          <p:spPr bwMode="auto">
            <a:xfrm>
              <a:off x="2088" y="2312"/>
              <a:ext cx="9" cy="304"/>
            </a:xfrm>
            <a:prstGeom prst="rect">
              <a:avLst/>
            </a:prstGeom>
            <a:solidFill>
              <a:srgbClr val="858585"/>
            </a:solidFill>
            <a:ln w="9525">
              <a:noFill/>
              <a:miter lim="800000"/>
              <a:headEnd/>
              <a:tailEnd/>
            </a:ln>
          </p:spPr>
          <p:txBody>
            <a:bodyPr/>
            <a:lstStyle/>
            <a:p>
              <a:endParaRPr lang="nl-NL"/>
            </a:p>
          </p:txBody>
        </p:sp>
        <p:sp>
          <p:nvSpPr>
            <p:cNvPr id="15582" name="Rectangle 468"/>
            <p:cNvSpPr>
              <a:spLocks noChangeArrowheads="1"/>
            </p:cNvSpPr>
            <p:nvPr/>
          </p:nvSpPr>
          <p:spPr bwMode="auto">
            <a:xfrm>
              <a:off x="2097" y="2312"/>
              <a:ext cx="8" cy="304"/>
            </a:xfrm>
            <a:prstGeom prst="rect">
              <a:avLst/>
            </a:prstGeom>
            <a:solidFill>
              <a:srgbClr val="848484"/>
            </a:solidFill>
            <a:ln w="9525">
              <a:noFill/>
              <a:miter lim="800000"/>
              <a:headEnd/>
              <a:tailEnd/>
            </a:ln>
          </p:spPr>
          <p:txBody>
            <a:bodyPr/>
            <a:lstStyle/>
            <a:p>
              <a:endParaRPr lang="nl-NL"/>
            </a:p>
          </p:txBody>
        </p:sp>
        <p:sp>
          <p:nvSpPr>
            <p:cNvPr id="15583" name="Rectangle 469"/>
            <p:cNvSpPr>
              <a:spLocks noChangeArrowheads="1"/>
            </p:cNvSpPr>
            <p:nvPr/>
          </p:nvSpPr>
          <p:spPr bwMode="auto">
            <a:xfrm>
              <a:off x="2105" y="2312"/>
              <a:ext cx="9" cy="304"/>
            </a:xfrm>
            <a:prstGeom prst="rect">
              <a:avLst/>
            </a:prstGeom>
            <a:solidFill>
              <a:srgbClr val="828282"/>
            </a:solidFill>
            <a:ln w="9525">
              <a:noFill/>
              <a:miter lim="800000"/>
              <a:headEnd/>
              <a:tailEnd/>
            </a:ln>
          </p:spPr>
          <p:txBody>
            <a:bodyPr/>
            <a:lstStyle/>
            <a:p>
              <a:endParaRPr lang="nl-NL"/>
            </a:p>
          </p:txBody>
        </p:sp>
        <p:sp>
          <p:nvSpPr>
            <p:cNvPr id="15584" name="Rectangle 470"/>
            <p:cNvSpPr>
              <a:spLocks noChangeArrowheads="1"/>
            </p:cNvSpPr>
            <p:nvPr/>
          </p:nvSpPr>
          <p:spPr bwMode="auto">
            <a:xfrm>
              <a:off x="2114" y="2312"/>
              <a:ext cx="8" cy="304"/>
            </a:xfrm>
            <a:prstGeom prst="rect">
              <a:avLst/>
            </a:prstGeom>
            <a:solidFill>
              <a:srgbClr val="7F7F7F"/>
            </a:solidFill>
            <a:ln w="9525">
              <a:noFill/>
              <a:miter lim="800000"/>
              <a:headEnd/>
              <a:tailEnd/>
            </a:ln>
          </p:spPr>
          <p:txBody>
            <a:bodyPr/>
            <a:lstStyle/>
            <a:p>
              <a:endParaRPr lang="nl-NL"/>
            </a:p>
          </p:txBody>
        </p:sp>
        <p:sp>
          <p:nvSpPr>
            <p:cNvPr id="15585" name="Rectangle 471"/>
            <p:cNvSpPr>
              <a:spLocks noChangeArrowheads="1"/>
            </p:cNvSpPr>
            <p:nvPr/>
          </p:nvSpPr>
          <p:spPr bwMode="auto">
            <a:xfrm>
              <a:off x="2122" y="2312"/>
              <a:ext cx="8" cy="304"/>
            </a:xfrm>
            <a:prstGeom prst="rect">
              <a:avLst/>
            </a:prstGeom>
            <a:solidFill>
              <a:srgbClr val="7D7D7D"/>
            </a:solidFill>
            <a:ln w="9525">
              <a:noFill/>
              <a:miter lim="800000"/>
              <a:headEnd/>
              <a:tailEnd/>
            </a:ln>
          </p:spPr>
          <p:txBody>
            <a:bodyPr/>
            <a:lstStyle/>
            <a:p>
              <a:endParaRPr lang="nl-NL"/>
            </a:p>
          </p:txBody>
        </p:sp>
        <p:sp>
          <p:nvSpPr>
            <p:cNvPr id="15586" name="Rectangle 472"/>
            <p:cNvSpPr>
              <a:spLocks noChangeArrowheads="1"/>
            </p:cNvSpPr>
            <p:nvPr/>
          </p:nvSpPr>
          <p:spPr bwMode="auto">
            <a:xfrm>
              <a:off x="2130" y="2312"/>
              <a:ext cx="9" cy="304"/>
            </a:xfrm>
            <a:prstGeom prst="rect">
              <a:avLst/>
            </a:prstGeom>
            <a:solidFill>
              <a:srgbClr val="7B7B7B"/>
            </a:solidFill>
            <a:ln w="9525">
              <a:noFill/>
              <a:miter lim="800000"/>
              <a:headEnd/>
              <a:tailEnd/>
            </a:ln>
          </p:spPr>
          <p:txBody>
            <a:bodyPr/>
            <a:lstStyle/>
            <a:p>
              <a:endParaRPr lang="nl-NL"/>
            </a:p>
          </p:txBody>
        </p:sp>
        <p:sp>
          <p:nvSpPr>
            <p:cNvPr id="15587" name="Rectangle 473"/>
            <p:cNvSpPr>
              <a:spLocks noChangeArrowheads="1"/>
            </p:cNvSpPr>
            <p:nvPr/>
          </p:nvSpPr>
          <p:spPr bwMode="auto">
            <a:xfrm>
              <a:off x="2139" y="2312"/>
              <a:ext cx="8" cy="304"/>
            </a:xfrm>
            <a:prstGeom prst="rect">
              <a:avLst/>
            </a:prstGeom>
            <a:solidFill>
              <a:srgbClr val="787878"/>
            </a:solidFill>
            <a:ln w="9525">
              <a:noFill/>
              <a:miter lim="800000"/>
              <a:headEnd/>
              <a:tailEnd/>
            </a:ln>
          </p:spPr>
          <p:txBody>
            <a:bodyPr/>
            <a:lstStyle/>
            <a:p>
              <a:endParaRPr lang="nl-NL"/>
            </a:p>
          </p:txBody>
        </p:sp>
        <p:sp>
          <p:nvSpPr>
            <p:cNvPr id="15588" name="Rectangle 474"/>
            <p:cNvSpPr>
              <a:spLocks noChangeArrowheads="1"/>
            </p:cNvSpPr>
            <p:nvPr/>
          </p:nvSpPr>
          <p:spPr bwMode="auto">
            <a:xfrm>
              <a:off x="2147" y="2312"/>
              <a:ext cx="9" cy="304"/>
            </a:xfrm>
            <a:prstGeom prst="rect">
              <a:avLst/>
            </a:prstGeom>
            <a:solidFill>
              <a:srgbClr val="757575"/>
            </a:solidFill>
            <a:ln w="9525">
              <a:noFill/>
              <a:miter lim="800000"/>
              <a:headEnd/>
              <a:tailEnd/>
            </a:ln>
          </p:spPr>
          <p:txBody>
            <a:bodyPr/>
            <a:lstStyle/>
            <a:p>
              <a:endParaRPr lang="nl-NL"/>
            </a:p>
          </p:txBody>
        </p:sp>
        <p:sp>
          <p:nvSpPr>
            <p:cNvPr id="15589" name="Rectangle 475"/>
            <p:cNvSpPr>
              <a:spLocks noChangeArrowheads="1"/>
            </p:cNvSpPr>
            <p:nvPr/>
          </p:nvSpPr>
          <p:spPr bwMode="auto">
            <a:xfrm>
              <a:off x="2156" y="2312"/>
              <a:ext cx="8" cy="304"/>
            </a:xfrm>
            <a:prstGeom prst="rect">
              <a:avLst/>
            </a:prstGeom>
            <a:solidFill>
              <a:srgbClr val="737373"/>
            </a:solidFill>
            <a:ln w="9525">
              <a:noFill/>
              <a:miter lim="800000"/>
              <a:headEnd/>
              <a:tailEnd/>
            </a:ln>
          </p:spPr>
          <p:txBody>
            <a:bodyPr/>
            <a:lstStyle/>
            <a:p>
              <a:endParaRPr lang="nl-NL"/>
            </a:p>
          </p:txBody>
        </p:sp>
        <p:sp>
          <p:nvSpPr>
            <p:cNvPr id="15590" name="Rectangle 476"/>
            <p:cNvSpPr>
              <a:spLocks noChangeArrowheads="1"/>
            </p:cNvSpPr>
            <p:nvPr/>
          </p:nvSpPr>
          <p:spPr bwMode="auto">
            <a:xfrm>
              <a:off x="2164" y="2312"/>
              <a:ext cx="9" cy="304"/>
            </a:xfrm>
            <a:prstGeom prst="rect">
              <a:avLst/>
            </a:prstGeom>
            <a:solidFill>
              <a:srgbClr val="707070"/>
            </a:solidFill>
            <a:ln w="9525">
              <a:noFill/>
              <a:miter lim="800000"/>
              <a:headEnd/>
              <a:tailEnd/>
            </a:ln>
          </p:spPr>
          <p:txBody>
            <a:bodyPr/>
            <a:lstStyle/>
            <a:p>
              <a:endParaRPr lang="nl-NL"/>
            </a:p>
          </p:txBody>
        </p:sp>
        <p:sp>
          <p:nvSpPr>
            <p:cNvPr id="15591" name="Rectangle 477"/>
            <p:cNvSpPr>
              <a:spLocks noChangeArrowheads="1"/>
            </p:cNvSpPr>
            <p:nvPr/>
          </p:nvSpPr>
          <p:spPr bwMode="auto">
            <a:xfrm>
              <a:off x="2173" y="2312"/>
              <a:ext cx="8" cy="304"/>
            </a:xfrm>
            <a:prstGeom prst="rect">
              <a:avLst/>
            </a:prstGeom>
            <a:solidFill>
              <a:srgbClr val="6D6D6D"/>
            </a:solidFill>
            <a:ln w="9525">
              <a:noFill/>
              <a:miter lim="800000"/>
              <a:headEnd/>
              <a:tailEnd/>
            </a:ln>
          </p:spPr>
          <p:txBody>
            <a:bodyPr/>
            <a:lstStyle/>
            <a:p>
              <a:endParaRPr lang="nl-NL"/>
            </a:p>
          </p:txBody>
        </p:sp>
        <p:sp>
          <p:nvSpPr>
            <p:cNvPr id="15592" name="Rectangle 478"/>
            <p:cNvSpPr>
              <a:spLocks noChangeArrowheads="1"/>
            </p:cNvSpPr>
            <p:nvPr/>
          </p:nvSpPr>
          <p:spPr bwMode="auto">
            <a:xfrm>
              <a:off x="2181" y="2312"/>
              <a:ext cx="8" cy="304"/>
            </a:xfrm>
            <a:prstGeom prst="rect">
              <a:avLst/>
            </a:prstGeom>
            <a:solidFill>
              <a:srgbClr val="6B6B6B"/>
            </a:solidFill>
            <a:ln w="9525">
              <a:noFill/>
              <a:miter lim="800000"/>
              <a:headEnd/>
              <a:tailEnd/>
            </a:ln>
          </p:spPr>
          <p:txBody>
            <a:bodyPr/>
            <a:lstStyle/>
            <a:p>
              <a:endParaRPr lang="nl-NL"/>
            </a:p>
          </p:txBody>
        </p:sp>
        <p:sp>
          <p:nvSpPr>
            <p:cNvPr id="15593" name="Rectangle 479"/>
            <p:cNvSpPr>
              <a:spLocks noChangeArrowheads="1"/>
            </p:cNvSpPr>
            <p:nvPr/>
          </p:nvSpPr>
          <p:spPr bwMode="auto">
            <a:xfrm>
              <a:off x="2189" y="2312"/>
              <a:ext cx="9" cy="304"/>
            </a:xfrm>
            <a:prstGeom prst="rect">
              <a:avLst/>
            </a:prstGeom>
            <a:solidFill>
              <a:srgbClr val="686868"/>
            </a:solidFill>
            <a:ln w="9525">
              <a:noFill/>
              <a:miter lim="800000"/>
              <a:headEnd/>
              <a:tailEnd/>
            </a:ln>
          </p:spPr>
          <p:txBody>
            <a:bodyPr/>
            <a:lstStyle/>
            <a:p>
              <a:endParaRPr lang="nl-NL"/>
            </a:p>
          </p:txBody>
        </p:sp>
        <p:sp>
          <p:nvSpPr>
            <p:cNvPr id="15594" name="Rectangle 480"/>
            <p:cNvSpPr>
              <a:spLocks noChangeArrowheads="1"/>
            </p:cNvSpPr>
            <p:nvPr/>
          </p:nvSpPr>
          <p:spPr bwMode="auto">
            <a:xfrm>
              <a:off x="2198" y="2312"/>
              <a:ext cx="8" cy="304"/>
            </a:xfrm>
            <a:prstGeom prst="rect">
              <a:avLst/>
            </a:prstGeom>
            <a:solidFill>
              <a:srgbClr val="656565"/>
            </a:solidFill>
            <a:ln w="9525">
              <a:noFill/>
              <a:miter lim="800000"/>
              <a:headEnd/>
              <a:tailEnd/>
            </a:ln>
          </p:spPr>
          <p:txBody>
            <a:bodyPr/>
            <a:lstStyle/>
            <a:p>
              <a:endParaRPr lang="nl-NL"/>
            </a:p>
          </p:txBody>
        </p:sp>
        <p:sp>
          <p:nvSpPr>
            <p:cNvPr id="15595" name="Rectangle 481"/>
            <p:cNvSpPr>
              <a:spLocks noChangeArrowheads="1"/>
            </p:cNvSpPr>
            <p:nvPr/>
          </p:nvSpPr>
          <p:spPr bwMode="auto">
            <a:xfrm>
              <a:off x="2206" y="2312"/>
              <a:ext cx="9" cy="304"/>
            </a:xfrm>
            <a:prstGeom prst="rect">
              <a:avLst/>
            </a:prstGeom>
            <a:solidFill>
              <a:srgbClr val="636363"/>
            </a:solidFill>
            <a:ln w="9525">
              <a:noFill/>
              <a:miter lim="800000"/>
              <a:headEnd/>
              <a:tailEnd/>
            </a:ln>
          </p:spPr>
          <p:txBody>
            <a:bodyPr/>
            <a:lstStyle/>
            <a:p>
              <a:endParaRPr lang="nl-NL"/>
            </a:p>
          </p:txBody>
        </p:sp>
        <p:sp>
          <p:nvSpPr>
            <p:cNvPr id="15596" name="Rectangle 482"/>
            <p:cNvSpPr>
              <a:spLocks noChangeArrowheads="1"/>
            </p:cNvSpPr>
            <p:nvPr/>
          </p:nvSpPr>
          <p:spPr bwMode="auto">
            <a:xfrm>
              <a:off x="2215" y="2312"/>
              <a:ext cx="8" cy="304"/>
            </a:xfrm>
            <a:prstGeom prst="rect">
              <a:avLst/>
            </a:prstGeom>
            <a:solidFill>
              <a:srgbClr val="606060"/>
            </a:solidFill>
            <a:ln w="9525">
              <a:noFill/>
              <a:miter lim="800000"/>
              <a:headEnd/>
              <a:tailEnd/>
            </a:ln>
          </p:spPr>
          <p:txBody>
            <a:bodyPr/>
            <a:lstStyle/>
            <a:p>
              <a:endParaRPr lang="nl-NL"/>
            </a:p>
          </p:txBody>
        </p:sp>
        <p:sp>
          <p:nvSpPr>
            <p:cNvPr id="15597" name="Rectangle 483"/>
            <p:cNvSpPr>
              <a:spLocks noChangeArrowheads="1"/>
            </p:cNvSpPr>
            <p:nvPr/>
          </p:nvSpPr>
          <p:spPr bwMode="auto">
            <a:xfrm>
              <a:off x="2223" y="2312"/>
              <a:ext cx="8" cy="304"/>
            </a:xfrm>
            <a:prstGeom prst="rect">
              <a:avLst/>
            </a:prstGeom>
            <a:solidFill>
              <a:srgbClr val="5D5D5D"/>
            </a:solidFill>
            <a:ln w="9525">
              <a:noFill/>
              <a:miter lim="800000"/>
              <a:headEnd/>
              <a:tailEnd/>
            </a:ln>
          </p:spPr>
          <p:txBody>
            <a:bodyPr/>
            <a:lstStyle/>
            <a:p>
              <a:endParaRPr lang="nl-NL"/>
            </a:p>
          </p:txBody>
        </p:sp>
        <p:sp>
          <p:nvSpPr>
            <p:cNvPr id="15598" name="Rectangle 484"/>
            <p:cNvSpPr>
              <a:spLocks noChangeArrowheads="1"/>
            </p:cNvSpPr>
            <p:nvPr/>
          </p:nvSpPr>
          <p:spPr bwMode="auto">
            <a:xfrm>
              <a:off x="2231" y="2312"/>
              <a:ext cx="9" cy="304"/>
            </a:xfrm>
            <a:prstGeom prst="rect">
              <a:avLst/>
            </a:prstGeom>
            <a:solidFill>
              <a:srgbClr val="5B5B5B"/>
            </a:solidFill>
            <a:ln w="9525">
              <a:noFill/>
              <a:miter lim="800000"/>
              <a:headEnd/>
              <a:tailEnd/>
            </a:ln>
          </p:spPr>
          <p:txBody>
            <a:bodyPr/>
            <a:lstStyle/>
            <a:p>
              <a:endParaRPr lang="nl-NL"/>
            </a:p>
          </p:txBody>
        </p:sp>
        <p:sp>
          <p:nvSpPr>
            <p:cNvPr id="15599" name="Rectangle 485"/>
            <p:cNvSpPr>
              <a:spLocks noChangeArrowheads="1"/>
            </p:cNvSpPr>
            <p:nvPr/>
          </p:nvSpPr>
          <p:spPr bwMode="auto">
            <a:xfrm>
              <a:off x="2240" y="2312"/>
              <a:ext cx="8" cy="304"/>
            </a:xfrm>
            <a:prstGeom prst="rect">
              <a:avLst/>
            </a:prstGeom>
            <a:solidFill>
              <a:srgbClr val="585858"/>
            </a:solidFill>
            <a:ln w="9525">
              <a:noFill/>
              <a:miter lim="800000"/>
              <a:headEnd/>
              <a:tailEnd/>
            </a:ln>
          </p:spPr>
          <p:txBody>
            <a:bodyPr/>
            <a:lstStyle/>
            <a:p>
              <a:endParaRPr lang="nl-NL"/>
            </a:p>
          </p:txBody>
        </p:sp>
        <p:sp>
          <p:nvSpPr>
            <p:cNvPr id="15600" name="Rectangle 486"/>
            <p:cNvSpPr>
              <a:spLocks noChangeArrowheads="1"/>
            </p:cNvSpPr>
            <p:nvPr/>
          </p:nvSpPr>
          <p:spPr bwMode="auto">
            <a:xfrm>
              <a:off x="2248" y="2312"/>
              <a:ext cx="9" cy="304"/>
            </a:xfrm>
            <a:prstGeom prst="rect">
              <a:avLst/>
            </a:prstGeom>
            <a:solidFill>
              <a:srgbClr val="565656"/>
            </a:solidFill>
            <a:ln w="9525">
              <a:noFill/>
              <a:miter lim="800000"/>
              <a:headEnd/>
              <a:tailEnd/>
            </a:ln>
          </p:spPr>
          <p:txBody>
            <a:bodyPr/>
            <a:lstStyle/>
            <a:p>
              <a:endParaRPr lang="nl-NL"/>
            </a:p>
          </p:txBody>
        </p:sp>
        <p:sp>
          <p:nvSpPr>
            <p:cNvPr id="15601" name="Rectangle 487"/>
            <p:cNvSpPr>
              <a:spLocks noChangeArrowheads="1"/>
            </p:cNvSpPr>
            <p:nvPr/>
          </p:nvSpPr>
          <p:spPr bwMode="auto">
            <a:xfrm>
              <a:off x="2257" y="2312"/>
              <a:ext cx="8" cy="304"/>
            </a:xfrm>
            <a:prstGeom prst="rect">
              <a:avLst/>
            </a:prstGeom>
            <a:solidFill>
              <a:srgbClr val="545454"/>
            </a:solidFill>
            <a:ln w="9525">
              <a:noFill/>
              <a:miter lim="800000"/>
              <a:headEnd/>
              <a:tailEnd/>
            </a:ln>
          </p:spPr>
          <p:txBody>
            <a:bodyPr/>
            <a:lstStyle/>
            <a:p>
              <a:endParaRPr lang="nl-NL"/>
            </a:p>
          </p:txBody>
        </p:sp>
        <p:sp>
          <p:nvSpPr>
            <p:cNvPr id="15602" name="Rectangle 488"/>
            <p:cNvSpPr>
              <a:spLocks noChangeArrowheads="1"/>
            </p:cNvSpPr>
            <p:nvPr/>
          </p:nvSpPr>
          <p:spPr bwMode="auto">
            <a:xfrm>
              <a:off x="2265" y="2312"/>
              <a:ext cx="9" cy="304"/>
            </a:xfrm>
            <a:prstGeom prst="rect">
              <a:avLst/>
            </a:prstGeom>
            <a:solidFill>
              <a:srgbClr val="515151"/>
            </a:solidFill>
            <a:ln w="9525">
              <a:noFill/>
              <a:miter lim="800000"/>
              <a:headEnd/>
              <a:tailEnd/>
            </a:ln>
          </p:spPr>
          <p:txBody>
            <a:bodyPr/>
            <a:lstStyle/>
            <a:p>
              <a:endParaRPr lang="nl-NL"/>
            </a:p>
          </p:txBody>
        </p:sp>
        <p:sp>
          <p:nvSpPr>
            <p:cNvPr id="15603" name="Rectangle 489"/>
            <p:cNvSpPr>
              <a:spLocks noChangeArrowheads="1"/>
            </p:cNvSpPr>
            <p:nvPr/>
          </p:nvSpPr>
          <p:spPr bwMode="auto">
            <a:xfrm>
              <a:off x="2274" y="2312"/>
              <a:ext cx="8" cy="304"/>
            </a:xfrm>
            <a:prstGeom prst="rect">
              <a:avLst/>
            </a:prstGeom>
            <a:solidFill>
              <a:srgbClr val="505050"/>
            </a:solidFill>
            <a:ln w="9525">
              <a:noFill/>
              <a:miter lim="800000"/>
              <a:headEnd/>
              <a:tailEnd/>
            </a:ln>
          </p:spPr>
          <p:txBody>
            <a:bodyPr/>
            <a:lstStyle/>
            <a:p>
              <a:endParaRPr lang="nl-NL"/>
            </a:p>
          </p:txBody>
        </p:sp>
        <p:sp>
          <p:nvSpPr>
            <p:cNvPr id="15604" name="Rectangle 490"/>
            <p:cNvSpPr>
              <a:spLocks noChangeArrowheads="1"/>
            </p:cNvSpPr>
            <p:nvPr/>
          </p:nvSpPr>
          <p:spPr bwMode="auto">
            <a:xfrm>
              <a:off x="2282" y="2312"/>
              <a:ext cx="8" cy="304"/>
            </a:xfrm>
            <a:prstGeom prst="rect">
              <a:avLst/>
            </a:prstGeom>
            <a:solidFill>
              <a:srgbClr val="4E4E4E"/>
            </a:solidFill>
            <a:ln w="9525">
              <a:noFill/>
              <a:miter lim="800000"/>
              <a:headEnd/>
              <a:tailEnd/>
            </a:ln>
          </p:spPr>
          <p:txBody>
            <a:bodyPr/>
            <a:lstStyle/>
            <a:p>
              <a:endParaRPr lang="nl-NL"/>
            </a:p>
          </p:txBody>
        </p:sp>
        <p:sp>
          <p:nvSpPr>
            <p:cNvPr id="15605" name="Rectangle 491"/>
            <p:cNvSpPr>
              <a:spLocks noChangeArrowheads="1"/>
            </p:cNvSpPr>
            <p:nvPr/>
          </p:nvSpPr>
          <p:spPr bwMode="auto">
            <a:xfrm>
              <a:off x="2290" y="2312"/>
              <a:ext cx="9" cy="304"/>
            </a:xfrm>
            <a:prstGeom prst="rect">
              <a:avLst/>
            </a:prstGeom>
            <a:solidFill>
              <a:srgbClr val="4C4C4C"/>
            </a:solidFill>
            <a:ln w="9525">
              <a:noFill/>
              <a:miter lim="800000"/>
              <a:headEnd/>
              <a:tailEnd/>
            </a:ln>
          </p:spPr>
          <p:txBody>
            <a:bodyPr/>
            <a:lstStyle/>
            <a:p>
              <a:endParaRPr lang="nl-NL"/>
            </a:p>
          </p:txBody>
        </p:sp>
        <p:sp>
          <p:nvSpPr>
            <p:cNvPr id="15606" name="Rectangle 492"/>
            <p:cNvSpPr>
              <a:spLocks noChangeArrowheads="1"/>
            </p:cNvSpPr>
            <p:nvPr/>
          </p:nvSpPr>
          <p:spPr bwMode="auto">
            <a:xfrm>
              <a:off x="2299" y="2312"/>
              <a:ext cx="8" cy="304"/>
            </a:xfrm>
            <a:prstGeom prst="rect">
              <a:avLst/>
            </a:prstGeom>
            <a:solidFill>
              <a:srgbClr val="4B4B4B"/>
            </a:solidFill>
            <a:ln w="9525">
              <a:noFill/>
              <a:miter lim="800000"/>
              <a:headEnd/>
              <a:tailEnd/>
            </a:ln>
          </p:spPr>
          <p:txBody>
            <a:bodyPr/>
            <a:lstStyle/>
            <a:p>
              <a:endParaRPr lang="nl-NL"/>
            </a:p>
          </p:txBody>
        </p:sp>
        <p:sp>
          <p:nvSpPr>
            <p:cNvPr id="15607" name="Rectangle 493"/>
            <p:cNvSpPr>
              <a:spLocks noChangeArrowheads="1"/>
            </p:cNvSpPr>
            <p:nvPr/>
          </p:nvSpPr>
          <p:spPr bwMode="auto">
            <a:xfrm>
              <a:off x="2307" y="2312"/>
              <a:ext cx="9" cy="304"/>
            </a:xfrm>
            <a:prstGeom prst="rect">
              <a:avLst/>
            </a:prstGeom>
            <a:solidFill>
              <a:srgbClr val="494949"/>
            </a:solidFill>
            <a:ln w="9525">
              <a:noFill/>
              <a:miter lim="800000"/>
              <a:headEnd/>
              <a:tailEnd/>
            </a:ln>
          </p:spPr>
          <p:txBody>
            <a:bodyPr/>
            <a:lstStyle/>
            <a:p>
              <a:endParaRPr lang="nl-NL"/>
            </a:p>
          </p:txBody>
        </p:sp>
        <p:sp>
          <p:nvSpPr>
            <p:cNvPr id="15608" name="Rectangle 494"/>
            <p:cNvSpPr>
              <a:spLocks noChangeArrowheads="1"/>
            </p:cNvSpPr>
            <p:nvPr/>
          </p:nvSpPr>
          <p:spPr bwMode="auto">
            <a:xfrm>
              <a:off x="2316" y="2312"/>
              <a:ext cx="8" cy="304"/>
            </a:xfrm>
            <a:prstGeom prst="rect">
              <a:avLst/>
            </a:prstGeom>
            <a:solidFill>
              <a:srgbClr val="484848"/>
            </a:solidFill>
            <a:ln w="9525">
              <a:noFill/>
              <a:miter lim="800000"/>
              <a:headEnd/>
              <a:tailEnd/>
            </a:ln>
          </p:spPr>
          <p:txBody>
            <a:bodyPr/>
            <a:lstStyle/>
            <a:p>
              <a:endParaRPr lang="nl-NL"/>
            </a:p>
          </p:txBody>
        </p:sp>
        <p:sp>
          <p:nvSpPr>
            <p:cNvPr id="15609" name="Rectangle 495"/>
            <p:cNvSpPr>
              <a:spLocks noChangeArrowheads="1"/>
            </p:cNvSpPr>
            <p:nvPr/>
          </p:nvSpPr>
          <p:spPr bwMode="auto">
            <a:xfrm>
              <a:off x="2324" y="2312"/>
              <a:ext cx="9" cy="304"/>
            </a:xfrm>
            <a:prstGeom prst="rect">
              <a:avLst/>
            </a:prstGeom>
            <a:solidFill>
              <a:srgbClr val="474747"/>
            </a:solidFill>
            <a:ln w="9525">
              <a:noFill/>
              <a:miter lim="800000"/>
              <a:headEnd/>
              <a:tailEnd/>
            </a:ln>
          </p:spPr>
          <p:txBody>
            <a:bodyPr/>
            <a:lstStyle/>
            <a:p>
              <a:endParaRPr lang="nl-NL"/>
            </a:p>
          </p:txBody>
        </p:sp>
        <p:sp>
          <p:nvSpPr>
            <p:cNvPr id="15610" name="Rectangle 496"/>
            <p:cNvSpPr>
              <a:spLocks noChangeArrowheads="1"/>
            </p:cNvSpPr>
            <p:nvPr/>
          </p:nvSpPr>
          <p:spPr bwMode="auto">
            <a:xfrm>
              <a:off x="2333" y="2312"/>
              <a:ext cx="8" cy="304"/>
            </a:xfrm>
            <a:prstGeom prst="rect">
              <a:avLst/>
            </a:prstGeom>
            <a:solidFill>
              <a:srgbClr val="464646"/>
            </a:solidFill>
            <a:ln w="9525">
              <a:noFill/>
              <a:miter lim="800000"/>
              <a:headEnd/>
              <a:tailEnd/>
            </a:ln>
          </p:spPr>
          <p:txBody>
            <a:bodyPr/>
            <a:lstStyle/>
            <a:p>
              <a:endParaRPr lang="nl-NL"/>
            </a:p>
          </p:txBody>
        </p:sp>
        <p:sp>
          <p:nvSpPr>
            <p:cNvPr id="15611" name="Rectangle 497"/>
            <p:cNvSpPr>
              <a:spLocks noChangeArrowheads="1"/>
            </p:cNvSpPr>
            <p:nvPr/>
          </p:nvSpPr>
          <p:spPr bwMode="auto">
            <a:xfrm>
              <a:off x="2341" y="2312"/>
              <a:ext cx="8" cy="304"/>
            </a:xfrm>
            <a:prstGeom prst="rect">
              <a:avLst/>
            </a:prstGeom>
            <a:solidFill>
              <a:srgbClr val="454545"/>
            </a:solidFill>
            <a:ln w="9525">
              <a:noFill/>
              <a:miter lim="800000"/>
              <a:headEnd/>
              <a:tailEnd/>
            </a:ln>
          </p:spPr>
          <p:txBody>
            <a:bodyPr/>
            <a:lstStyle/>
            <a:p>
              <a:endParaRPr lang="nl-NL"/>
            </a:p>
          </p:txBody>
        </p:sp>
        <p:sp>
          <p:nvSpPr>
            <p:cNvPr id="15612" name="Rectangle 498"/>
            <p:cNvSpPr>
              <a:spLocks noChangeArrowheads="1"/>
            </p:cNvSpPr>
            <p:nvPr/>
          </p:nvSpPr>
          <p:spPr bwMode="auto">
            <a:xfrm>
              <a:off x="2349" y="2312"/>
              <a:ext cx="9" cy="304"/>
            </a:xfrm>
            <a:prstGeom prst="rect">
              <a:avLst/>
            </a:prstGeom>
            <a:solidFill>
              <a:srgbClr val="454545"/>
            </a:solidFill>
            <a:ln w="9525">
              <a:noFill/>
              <a:miter lim="800000"/>
              <a:headEnd/>
              <a:tailEnd/>
            </a:ln>
          </p:spPr>
          <p:txBody>
            <a:bodyPr/>
            <a:lstStyle/>
            <a:p>
              <a:endParaRPr lang="nl-NL"/>
            </a:p>
          </p:txBody>
        </p:sp>
      </p:grpSp>
      <p:sp>
        <p:nvSpPr>
          <p:cNvPr id="14349" name="Rectangle 500"/>
          <p:cNvSpPr>
            <a:spLocks noChangeArrowheads="1"/>
          </p:cNvSpPr>
          <p:nvPr/>
        </p:nvSpPr>
        <p:spPr bwMode="auto">
          <a:xfrm>
            <a:off x="2459038" y="3670300"/>
            <a:ext cx="1284287" cy="482600"/>
          </a:xfrm>
          <a:prstGeom prst="rect">
            <a:avLst/>
          </a:prstGeom>
          <a:noFill/>
          <a:ln w="12700">
            <a:solidFill>
              <a:srgbClr val="000000"/>
            </a:solidFill>
            <a:miter lim="800000"/>
            <a:headEnd/>
            <a:tailEnd/>
          </a:ln>
        </p:spPr>
        <p:txBody>
          <a:bodyPr/>
          <a:lstStyle/>
          <a:p>
            <a:endParaRPr lang="nl-NL"/>
          </a:p>
        </p:txBody>
      </p:sp>
      <p:grpSp>
        <p:nvGrpSpPr>
          <p:cNvPr id="7" name="Group 597"/>
          <p:cNvGrpSpPr>
            <a:grpSpLocks/>
          </p:cNvGrpSpPr>
          <p:nvPr/>
        </p:nvGrpSpPr>
        <p:grpSpPr bwMode="auto">
          <a:xfrm>
            <a:off x="2459038" y="3457575"/>
            <a:ext cx="1284287" cy="212725"/>
            <a:chOff x="1549" y="2178"/>
            <a:chExt cx="809" cy="134"/>
          </a:xfrm>
        </p:grpSpPr>
        <p:sp>
          <p:nvSpPr>
            <p:cNvPr id="15421" name="Rectangle 501"/>
            <p:cNvSpPr>
              <a:spLocks noChangeArrowheads="1"/>
            </p:cNvSpPr>
            <p:nvPr/>
          </p:nvSpPr>
          <p:spPr bwMode="auto">
            <a:xfrm>
              <a:off x="1549" y="2178"/>
              <a:ext cx="9" cy="134"/>
            </a:xfrm>
            <a:prstGeom prst="rect">
              <a:avLst/>
            </a:prstGeom>
            <a:solidFill>
              <a:srgbClr val="595959"/>
            </a:solidFill>
            <a:ln w="9525">
              <a:noFill/>
              <a:miter lim="800000"/>
              <a:headEnd/>
              <a:tailEnd/>
            </a:ln>
          </p:spPr>
          <p:txBody>
            <a:bodyPr/>
            <a:lstStyle/>
            <a:p>
              <a:endParaRPr lang="nl-NL"/>
            </a:p>
          </p:txBody>
        </p:sp>
        <p:sp>
          <p:nvSpPr>
            <p:cNvPr id="15422" name="Rectangle 502"/>
            <p:cNvSpPr>
              <a:spLocks noChangeArrowheads="1"/>
            </p:cNvSpPr>
            <p:nvPr/>
          </p:nvSpPr>
          <p:spPr bwMode="auto">
            <a:xfrm>
              <a:off x="1558" y="2178"/>
              <a:ext cx="8" cy="134"/>
            </a:xfrm>
            <a:prstGeom prst="rect">
              <a:avLst/>
            </a:prstGeom>
            <a:solidFill>
              <a:srgbClr val="5A5A5A"/>
            </a:solidFill>
            <a:ln w="9525">
              <a:noFill/>
              <a:miter lim="800000"/>
              <a:headEnd/>
              <a:tailEnd/>
            </a:ln>
          </p:spPr>
          <p:txBody>
            <a:bodyPr/>
            <a:lstStyle/>
            <a:p>
              <a:endParaRPr lang="nl-NL"/>
            </a:p>
          </p:txBody>
        </p:sp>
        <p:sp>
          <p:nvSpPr>
            <p:cNvPr id="15423" name="Rectangle 503"/>
            <p:cNvSpPr>
              <a:spLocks noChangeArrowheads="1"/>
            </p:cNvSpPr>
            <p:nvPr/>
          </p:nvSpPr>
          <p:spPr bwMode="auto">
            <a:xfrm>
              <a:off x="1566" y="2178"/>
              <a:ext cx="8" cy="134"/>
            </a:xfrm>
            <a:prstGeom prst="rect">
              <a:avLst/>
            </a:prstGeom>
            <a:solidFill>
              <a:srgbClr val="5B5B5B"/>
            </a:solidFill>
            <a:ln w="9525">
              <a:noFill/>
              <a:miter lim="800000"/>
              <a:headEnd/>
              <a:tailEnd/>
            </a:ln>
          </p:spPr>
          <p:txBody>
            <a:bodyPr/>
            <a:lstStyle/>
            <a:p>
              <a:endParaRPr lang="nl-NL"/>
            </a:p>
          </p:txBody>
        </p:sp>
        <p:sp>
          <p:nvSpPr>
            <p:cNvPr id="15424" name="Rectangle 504"/>
            <p:cNvSpPr>
              <a:spLocks noChangeArrowheads="1"/>
            </p:cNvSpPr>
            <p:nvPr/>
          </p:nvSpPr>
          <p:spPr bwMode="auto">
            <a:xfrm>
              <a:off x="1574" y="2178"/>
              <a:ext cx="9" cy="134"/>
            </a:xfrm>
            <a:prstGeom prst="rect">
              <a:avLst/>
            </a:prstGeom>
            <a:solidFill>
              <a:srgbClr val="5C5C5C"/>
            </a:solidFill>
            <a:ln w="9525">
              <a:noFill/>
              <a:miter lim="800000"/>
              <a:headEnd/>
              <a:tailEnd/>
            </a:ln>
          </p:spPr>
          <p:txBody>
            <a:bodyPr/>
            <a:lstStyle/>
            <a:p>
              <a:endParaRPr lang="nl-NL"/>
            </a:p>
          </p:txBody>
        </p:sp>
        <p:sp>
          <p:nvSpPr>
            <p:cNvPr id="15425" name="Rectangle 505"/>
            <p:cNvSpPr>
              <a:spLocks noChangeArrowheads="1"/>
            </p:cNvSpPr>
            <p:nvPr/>
          </p:nvSpPr>
          <p:spPr bwMode="auto">
            <a:xfrm>
              <a:off x="1583" y="2178"/>
              <a:ext cx="8" cy="134"/>
            </a:xfrm>
            <a:prstGeom prst="rect">
              <a:avLst/>
            </a:prstGeom>
            <a:solidFill>
              <a:srgbClr val="5D5D5D"/>
            </a:solidFill>
            <a:ln w="9525">
              <a:noFill/>
              <a:miter lim="800000"/>
              <a:headEnd/>
              <a:tailEnd/>
            </a:ln>
          </p:spPr>
          <p:txBody>
            <a:bodyPr/>
            <a:lstStyle/>
            <a:p>
              <a:endParaRPr lang="nl-NL"/>
            </a:p>
          </p:txBody>
        </p:sp>
        <p:sp>
          <p:nvSpPr>
            <p:cNvPr id="15426" name="Rectangle 506"/>
            <p:cNvSpPr>
              <a:spLocks noChangeArrowheads="1"/>
            </p:cNvSpPr>
            <p:nvPr/>
          </p:nvSpPr>
          <p:spPr bwMode="auto">
            <a:xfrm>
              <a:off x="1591" y="2178"/>
              <a:ext cx="9" cy="134"/>
            </a:xfrm>
            <a:prstGeom prst="rect">
              <a:avLst/>
            </a:prstGeom>
            <a:solidFill>
              <a:srgbClr val="5F5F5F"/>
            </a:solidFill>
            <a:ln w="9525">
              <a:noFill/>
              <a:miter lim="800000"/>
              <a:headEnd/>
              <a:tailEnd/>
            </a:ln>
          </p:spPr>
          <p:txBody>
            <a:bodyPr/>
            <a:lstStyle/>
            <a:p>
              <a:endParaRPr lang="nl-NL"/>
            </a:p>
          </p:txBody>
        </p:sp>
        <p:sp>
          <p:nvSpPr>
            <p:cNvPr id="15427" name="Rectangle 507"/>
            <p:cNvSpPr>
              <a:spLocks noChangeArrowheads="1"/>
            </p:cNvSpPr>
            <p:nvPr/>
          </p:nvSpPr>
          <p:spPr bwMode="auto">
            <a:xfrm>
              <a:off x="1600" y="2178"/>
              <a:ext cx="8" cy="134"/>
            </a:xfrm>
            <a:prstGeom prst="rect">
              <a:avLst/>
            </a:prstGeom>
            <a:solidFill>
              <a:srgbClr val="606060"/>
            </a:solidFill>
            <a:ln w="9525">
              <a:noFill/>
              <a:miter lim="800000"/>
              <a:headEnd/>
              <a:tailEnd/>
            </a:ln>
          </p:spPr>
          <p:txBody>
            <a:bodyPr/>
            <a:lstStyle/>
            <a:p>
              <a:endParaRPr lang="nl-NL"/>
            </a:p>
          </p:txBody>
        </p:sp>
        <p:sp>
          <p:nvSpPr>
            <p:cNvPr id="15428" name="Rectangle 508"/>
            <p:cNvSpPr>
              <a:spLocks noChangeArrowheads="1"/>
            </p:cNvSpPr>
            <p:nvPr/>
          </p:nvSpPr>
          <p:spPr bwMode="auto">
            <a:xfrm>
              <a:off x="1608" y="2178"/>
              <a:ext cx="9" cy="134"/>
            </a:xfrm>
            <a:prstGeom prst="rect">
              <a:avLst/>
            </a:prstGeom>
            <a:solidFill>
              <a:srgbClr val="636363"/>
            </a:solidFill>
            <a:ln w="9525">
              <a:noFill/>
              <a:miter lim="800000"/>
              <a:headEnd/>
              <a:tailEnd/>
            </a:ln>
          </p:spPr>
          <p:txBody>
            <a:bodyPr/>
            <a:lstStyle/>
            <a:p>
              <a:endParaRPr lang="nl-NL"/>
            </a:p>
          </p:txBody>
        </p:sp>
        <p:sp>
          <p:nvSpPr>
            <p:cNvPr id="15429" name="Rectangle 509"/>
            <p:cNvSpPr>
              <a:spLocks noChangeArrowheads="1"/>
            </p:cNvSpPr>
            <p:nvPr/>
          </p:nvSpPr>
          <p:spPr bwMode="auto">
            <a:xfrm>
              <a:off x="1617" y="2178"/>
              <a:ext cx="8" cy="134"/>
            </a:xfrm>
            <a:prstGeom prst="rect">
              <a:avLst/>
            </a:prstGeom>
            <a:solidFill>
              <a:srgbClr val="646464"/>
            </a:solidFill>
            <a:ln w="9525">
              <a:noFill/>
              <a:miter lim="800000"/>
              <a:headEnd/>
              <a:tailEnd/>
            </a:ln>
          </p:spPr>
          <p:txBody>
            <a:bodyPr/>
            <a:lstStyle/>
            <a:p>
              <a:endParaRPr lang="nl-NL"/>
            </a:p>
          </p:txBody>
        </p:sp>
        <p:sp>
          <p:nvSpPr>
            <p:cNvPr id="15430" name="Rectangle 510"/>
            <p:cNvSpPr>
              <a:spLocks noChangeArrowheads="1"/>
            </p:cNvSpPr>
            <p:nvPr/>
          </p:nvSpPr>
          <p:spPr bwMode="auto">
            <a:xfrm>
              <a:off x="1625" y="2178"/>
              <a:ext cx="8" cy="134"/>
            </a:xfrm>
            <a:prstGeom prst="rect">
              <a:avLst/>
            </a:prstGeom>
            <a:solidFill>
              <a:srgbClr val="676767"/>
            </a:solidFill>
            <a:ln w="9525">
              <a:noFill/>
              <a:miter lim="800000"/>
              <a:headEnd/>
              <a:tailEnd/>
            </a:ln>
          </p:spPr>
          <p:txBody>
            <a:bodyPr/>
            <a:lstStyle/>
            <a:p>
              <a:endParaRPr lang="nl-NL"/>
            </a:p>
          </p:txBody>
        </p:sp>
        <p:sp>
          <p:nvSpPr>
            <p:cNvPr id="15431" name="Rectangle 511"/>
            <p:cNvSpPr>
              <a:spLocks noChangeArrowheads="1"/>
            </p:cNvSpPr>
            <p:nvPr/>
          </p:nvSpPr>
          <p:spPr bwMode="auto">
            <a:xfrm>
              <a:off x="1633" y="2178"/>
              <a:ext cx="9" cy="134"/>
            </a:xfrm>
            <a:prstGeom prst="rect">
              <a:avLst/>
            </a:prstGeom>
            <a:solidFill>
              <a:srgbClr val="696969"/>
            </a:solidFill>
            <a:ln w="9525">
              <a:noFill/>
              <a:miter lim="800000"/>
              <a:headEnd/>
              <a:tailEnd/>
            </a:ln>
          </p:spPr>
          <p:txBody>
            <a:bodyPr/>
            <a:lstStyle/>
            <a:p>
              <a:endParaRPr lang="nl-NL"/>
            </a:p>
          </p:txBody>
        </p:sp>
        <p:sp>
          <p:nvSpPr>
            <p:cNvPr id="15432" name="Rectangle 512"/>
            <p:cNvSpPr>
              <a:spLocks noChangeArrowheads="1"/>
            </p:cNvSpPr>
            <p:nvPr/>
          </p:nvSpPr>
          <p:spPr bwMode="auto">
            <a:xfrm>
              <a:off x="1642" y="2178"/>
              <a:ext cx="8" cy="134"/>
            </a:xfrm>
            <a:prstGeom prst="rect">
              <a:avLst/>
            </a:prstGeom>
            <a:solidFill>
              <a:srgbClr val="6C6C6C"/>
            </a:solidFill>
            <a:ln w="9525">
              <a:noFill/>
              <a:miter lim="800000"/>
              <a:headEnd/>
              <a:tailEnd/>
            </a:ln>
          </p:spPr>
          <p:txBody>
            <a:bodyPr/>
            <a:lstStyle/>
            <a:p>
              <a:endParaRPr lang="nl-NL"/>
            </a:p>
          </p:txBody>
        </p:sp>
        <p:sp>
          <p:nvSpPr>
            <p:cNvPr id="15433" name="Rectangle 513"/>
            <p:cNvSpPr>
              <a:spLocks noChangeArrowheads="1"/>
            </p:cNvSpPr>
            <p:nvPr/>
          </p:nvSpPr>
          <p:spPr bwMode="auto">
            <a:xfrm>
              <a:off x="1650" y="2178"/>
              <a:ext cx="9" cy="134"/>
            </a:xfrm>
            <a:prstGeom prst="rect">
              <a:avLst/>
            </a:prstGeom>
            <a:solidFill>
              <a:srgbClr val="6E6E6E"/>
            </a:solidFill>
            <a:ln w="9525">
              <a:noFill/>
              <a:miter lim="800000"/>
              <a:headEnd/>
              <a:tailEnd/>
            </a:ln>
          </p:spPr>
          <p:txBody>
            <a:bodyPr/>
            <a:lstStyle/>
            <a:p>
              <a:endParaRPr lang="nl-NL"/>
            </a:p>
          </p:txBody>
        </p:sp>
        <p:sp>
          <p:nvSpPr>
            <p:cNvPr id="15434" name="Rectangle 514"/>
            <p:cNvSpPr>
              <a:spLocks noChangeArrowheads="1"/>
            </p:cNvSpPr>
            <p:nvPr/>
          </p:nvSpPr>
          <p:spPr bwMode="auto">
            <a:xfrm>
              <a:off x="1659" y="2178"/>
              <a:ext cx="8" cy="134"/>
            </a:xfrm>
            <a:prstGeom prst="rect">
              <a:avLst/>
            </a:prstGeom>
            <a:solidFill>
              <a:srgbClr val="727272"/>
            </a:solidFill>
            <a:ln w="9525">
              <a:noFill/>
              <a:miter lim="800000"/>
              <a:headEnd/>
              <a:tailEnd/>
            </a:ln>
          </p:spPr>
          <p:txBody>
            <a:bodyPr/>
            <a:lstStyle/>
            <a:p>
              <a:endParaRPr lang="nl-NL"/>
            </a:p>
          </p:txBody>
        </p:sp>
        <p:sp>
          <p:nvSpPr>
            <p:cNvPr id="15435" name="Rectangle 515"/>
            <p:cNvSpPr>
              <a:spLocks noChangeArrowheads="1"/>
            </p:cNvSpPr>
            <p:nvPr/>
          </p:nvSpPr>
          <p:spPr bwMode="auto">
            <a:xfrm>
              <a:off x="1667" y="2178"/>
              <a:ext cx="8" cy="134"/>
            </a:xfrm>
            <a:prstGeom prst="rect">
              <a:avLst/>
            </a:prstGeom>
            <a:solidFill>
              <a:srgbClr val="757575"/>
            </a:solidFill>
            <a:ln w="9525">
              <a:noFill/>
              <a:miter lim="800000"/>
              <a:headEnd/>
              <a:tailEnd/>
            </a:ln>
          </p:spPr>
          <p:txBody>
            <a:bodyPr/>
            <a:lstStyle/>
            <a:p>
              <a:endParaRPr lang="nl-NL"/>
            </a:p>
          </p:txBody>
        </p:sp>
        <p:sp>
          <p:nvSpPr>
            <p:cNvPr id="15436" name="Rectangle 516"/>
            <p:cNvSpPr>
              <a:spLocks noChangeArrowheads="1"/>
            </p:cNvSpPr>
            <p:nvPr/>
          </p:nvSpPr>
          <p:spPr bwMode="auto">
            <a:xfrm>
              <a:off x="1675" y="2178"/>
              <a:ext cx="9" cy="134"/>
            </a:xfrm>
            <a:prstGeom prst="rect">
              <a:avLst/>
            </a:prstGeom>
            <a:solidFill>
              <a:srgbClr val="787878"/>
            </a:solidFill>
            <a:ln w="9525">
              <a:noFill/>
              <a:miter lim="800000"/>
              <a:headEnd/>
              <a:tailEnd/>
            </a:ln>
          </p:spPr>
          <p:txBody>
            <a:bodyPr/>
            <a:lstStyle/>
            <a:p>
              <a:endParaRPr lang="nl-NL"/>
            </a:p>
          </p:txBody>
        </p:sp>
        <p:sp>
          <p:nvSpPr>
            <p:cNvPr id="15437" name="Rectangle 517"/>
            <p:cNvSpPr>
              <a:spLocks noChangeArrowheads="1"/>
            </p:cNvSpPr>
            <p:nvPr/>
          </p:nvSpPr>
          <p:spPr bwMode="auto">
            <a:xfrm>
              <a:off x="1684" y="2178"/>
              <a:ext cx="8" cy="134"/>
            </a:xfrm>
            <a:prstGeom prst="rect">
              <a:avLst/>
            </a:prstGeom>
            <a:solidFill>
              <a:srgbClr val="7B7B7B"/>
            </a:solidFill>
            <a:ln w="9525">
              <a:noFill/>
              <a:miter lim="800000"/>
              <a:headEnd/>
              <a:tailEnd/>
            </a:ln>
          </p:spPr>
          <p:txBody>
            <a:bodyPr/>
            <a:lstStyle/>
            <a:p>
              <a:endParaRPr lang="nl-NL"/>
            </a:p>
          </p:txBody>
        </p:sp>
        <p:sp>
          <p:nvSpPr>
            <p:cNvPr id="15438" name="Rectangle 518"/>
            <p:cNvSpPr>
              <a:spLocks noChangeArrowheads="1"/>
            </p:cNvSpPr>
            <p:nvPr/>
          </p:nvSpPr>
          <p:spPr bwMode="auto">
            <a:xfrm>
              <a:off x="1692" y="2178"/>
              <a:ext cx="9" cy="134"/>
            </a:xfrm>
            <a:prstGeom prst="rect">
              <a:avLst/>
            </a:prstGeom>
            <a:solidFill>
              <a:srgbClr val="7F7F7F"/>
            </a:solidFill>
            <a:ln w="9525">
              <a:noFill/>
              <a:miter lim="800000"/>
              <a:headEnd/>
              <a:tailEnd/>
            </a:ln>
          </p:spPr>
          <p:txBody>
            <a:bodyPr/>
            <a:lstStyle/>
            <a:p>
              <a:endParaRPr lang="nl-NL"/>
            </a:p>
          </p:txBody>
        </p:sp>
        <p:sp>
          <p:nvSpPr>
            <p:cNvPr id="15439" name="Rectangle 519"/>
            <p:cNvSpPr>
              <a:spLocks noChangeArrowheads="1"/>
            </p:cNvSpPr>
            <p:nvPr/>
          </p:nvSpPr>
          <p:spPr bwMode="auto">
            <a:xfrm>
              <a:off x="1701" y="2178"/>
              <a:ext cx="8" cy="134"/>
            </a:xfrm>
            <a:prstGeom prst="rect">
              <a:avLst/>
            </a:prstGeom>
            <a:solidFill>
              <a:srgbClr val="828282"/>
            </a:solidFill>
            <a:ln w="9525">
              <a:noFill/>
              <a:miter lim="800000"/>
              <a:headEnd/>
              <a:tailEnd/>
            </a:ln>
          </p:spPr>
          <p:txBody>
            <a:bodyPr/>
            <a:lstStyle/>
            <a:p>
              <a:endParaRPr lang="nl-NL"/>
            </a:p>
          </p:txBody>
        </p:sp>
        <p:sp>
          <p:nvSpPr>
            <p:cNvPr id="15440" name="Rectangle 520"/>
            <p:cNvSpPr>
              <a:spLocks noChangeArrowheads="1"/>
            </p:cNvSpPr>
            <p:nvPr/>
          </p:nvSpPr>
          <p:spPr bwMode="auto">
            <a:xfrm>
              <a:off x="1709" y="2178"/>
              <a:ext cx="9" cy="134"/>
            </a:xfrm>
            <a:prstGeom prst="rect">
              <a:avLst/>
            </a:prstGeom>
            <a:solidFill>
              <a:srgbClr val="868686"/>
            </a:solidFill>
            <a:ln w="9525">
              <a:noFill/>
              <a:miter lim="800000"/>
              <a:headEnd/>
              <a:tailEnd/>
            </a:ln>
          </p:spPr>
          <p:txBody>
            <a:bodyPr/>
            <a:lstStyle/>
            <a:p>
              <a:endParaRPr lang="nl-NL"/>
            </a:p>
          </p:txBody>
        </p:sp>
        <p:sp>
          <p:nvSpPr>
            <p:cNvPr id="15441" name="Rectangle 521"/>
            <p:cNvSpPr>
              <a:spLocks noChangeArrowheads="1"/>
            </p:cNvSpPr>
            <p:nvPr/>
          </p:nvSpPr>
          <p:spPr bwMode="auto">
            <a:xfrm>
              <a:off x="1718" y="2178"/>
              <a:ext cx="8" cy="134"/>
            </a:xfrm>
            <a:prstGeom prst="rect">
              <a:avLst/>
            </a:prstGeom>
            <a:solidFill>
              <a:srgbClr val="898989"/>
            </a:solidFill>
            <a:ln w="9525">
              <a:noFill/>
              <a:miter lim="800000"/>
              <a:headEnd/>
              <a:tailEnd/>
            </a:ln>
          </p:spPr>
          <p:txBody>
            <a:bodyPr/>
            <a:lstStyle/>
            <a:p>
              <a:endParaRPr lang="nl-NL"/>
            </a:p>
          </p:txBody>
        </p:sp>
        <p:sp>
          <p:nvSpPr>
            <p:cNvPr id="15442" name="Rectangle 522"/>
            <p:cNvSpPr>
              <a:spLocks noChangeArrowheads="1"/>
            </p:cNvSpPr>
            <p:nvPr/>
          </p:nvSpPr>
          <p:spPr bwMode="auto">
            <a:xfrm>
              <a:off x="1726" y="2178"/>
              <a:ext cx="8" cy="134"/>
            </a:xfrm>
            <a:prstGeom prst="rect">
              <a:avLst/>
            </a:prstGeom>
            <a:solidFill>
              <a:srgbClr val="8C8C8C"/>
            </a:solidFill>
            <a:ln w="9525">
              <a:noFill/>
              <a:miter lim="800000"/>
              <a:headEnd/>
              <a:tailEnd/>
            </a:ln>
          </p:spPr>
          <p:txBody>
            <a:bodyPr/>
            <a:lstStyle/>
            <a:p>
              <a:endParaRPr lang="nl-NL"/>
            </a:p>
          </p:txBody>
        </p:sp>
        <p:sp>
          <p:nvSpPr>
            <p:cNvPr id="15443" name="Rectangle 523"/>
            <p:cNvSpPr>
              <a:spLocks noChangeArrowheads="1"/>
            </p:cNvSpPr>
            <p:nvPr/>
          </p:nvSpPr>
          <p:spPr bwMode="auto">
            <a:xfrm>
              <a:off x="1734" y="2178"/>
              <a:ext cx="9" cy="134"/>
            </a:xfrm>
            <a:prstGeom prst="rect">
              <a:avLst/>
            </a:prstGeom>
            <a:solidFill>
              <a:srgbClr val="909090"/>
            </a:solidFill>
            <a:ln w="9525">
              <a:noFill/>
              <a:miter lim="800000"/>
              <a:headEnd/>
              <a:tailEnd/>
            </a:ln>
          </p:spPr>
          <p:txBody>
            <a:bodyPr/>
            <a:lstStyle/>
            <a:p>
              <a:endParaRPr lang="nl-NL"/>
            </a:p>
          </p:txBody>
        </p:sp>
        <p:sp>
          <p:nvSpPr>
            <p:cNvPr id="15444" name="Rectangle 524"/>
            <p:cNvSpPr>
              <a:spLocks noChangeArrowheads="1"/>
            </p:cNvSpPr>
            <p:nvPr/>
          </p:nvSpPr>
          <p:spPr bwMode="auto">
            <a:xfrm>
              <a:off x="1743" y="2178"/>
              <a:ext cx="8" cy="134"/>
            </a:xfrm>
            <a:prstGeom prst="rect">
              <a:avLst/>
            </a:prstGeom>
            <a:solidFill>
              <a:srgbClr val="949494"/>
            </a:solidFill>
            <a:ln w="9525">
              <a:noFill/>
              <a:miter lim="800000"/>
              <a:headEnd/>
              <a:tailEnd/>
            </a:ln>
          </p:spPr>
          <p:txBody>
            <a:bodyPr/>
            <a:lstStyle/>
            <a:p>
              <a:endParaRPr lang="nl-NL"/>
            </a:p>
          </p:txBody>
        </p:sp>
        <p:sp>
          <p:nvSpPr>
            <p:cNvPr id="15445" name="Rectangle 525"/>
            <p:cNvSpPr>
              <a:spLocks noChangeArrowheads="1"/>
            </p:cNvSpPr>
            <p:nvPr/>
          </p:nvSpPr>
          <p:spPr bwMode="auto">
            <a:xfrm>
              <a:off x="1751" y="2178"/>
              <a:ext cx="9" cy="134"/>
            </a:xfrm>
            <a:prstGeom prst="rect">
              <a:avLst/>
            </a:prstGeom>
            <a:solidFill>
              <a:srgbClr val="979797"/>
            </a:solidFill>
            <a:ln w="9525">
              <a:noFill/>
              <a:miter lim="800000"/>
              <a:headEnd/>
              <a:tailEnd/>
            </a:ln>
          </p:spPr>
          <p:txBody>
            <a:bodyPr/>
            <a:lstStyle/>
            <a:p>
              <a:endParaRPr lang="nl-NL"/>
            </a:p>
          </p:txBody>
        </p:sp>
        <p:sp>
          <p:nvSpPr>
            <p:cNvPr id="15446" name="Rectangle 526"/>
            <p:cNvSpPr>
              <a:spLocks noChangeArrowheads="1"/>
            </p:cNvSpPr>
            <p:nvPr/>
          </p:nvSpPr>
          <p:spPr bwMode="auto">
            <a:xfrm>
              <a:off x="1760" y="2178"/>
              <a:ext cx="8" cy="134"/>
            </a:xfrm>
            <a:prstGeom prst="rect">
              <a:avLst/>
            </a:prstGeom>
            <a:solidFill>
              <a:srgbClr val="9A9A9A"/>
            </a:solidFill>
            <a:ln w="9525">
              <a:noFill/>
              <a:miter lim="800000"/>
              <a:headEnd/>
              <a:tailEnd/>
            </a:ln>
          </p:spPr>
          <p:txBody>
            <a:bodyPr/>
            <a:lstStyle/>
            <a:p>
              <a:endParaRPr lang="nl-NL"/>
            </a:p>
          </p:txBody>
        </p:sp>
        <p:sp>
          <p:nvSpPr>
            <p:cNvPr id="15447" name="Rectangle 527"/>
            <p:cNvSpPr>
              <a:spLocks noChangeArrowheads="1"/>
            </p:cNvSpPr>
            <p:nvPr/>
          </p:nvSpPr>
          <p:spPr bwMode="auto">
            <a:xfrm>
              <a:off x="1768" y="2178"/>
              <a:ext cx="9" cy="134"/>
            </a:xfrm>
            <a:prstGeom prst="rect">
              <a:avLst/>
            </a:prstGeom>
            <a:solidFill>
              <a:srgbClr val="9D9D9D"/>
            </a:solidFill>
            <a:ln w="9525">
              <a:noFill/>
              <a:miter lim="800000"/>
              <a:headEnd/>
              <a:tailEnd/>
            </a:ln>
          </p:spPr>
          <p:txBody>
            <a:bodyPr/>
            <a:lstStyle/>
            <a:p>
              <a:endParaRPr lang="nl-NL"/>
            </a:p>
          </p:txBody>
        </p:sp>
        <p:sp>
          <p:nvSpPr>
            <p:cNvPr id="15448" name="Rectangle 528"/>
            <p:cNvSpPr>
              <a:spLocks noChangeArrowheads="1"/>
            </p:cNvSpPr>
            <p:nvPr/>
          </p:nvSpPr>
          <p:spPr bwMode="auto">
            <a:xfrm>
              <a:off x="1777" y="2178"/>
              <a:ext cx="8" cy="134"/>
            </a:xfrm>
            <a:prstGeom prst="rect">
              <a:avLst/>
            </a:prstGeom>
            <a:solidFill>
              <a:srgbClr val="A0A0A0"/>
            </a:solidFill>
            <a:ln w="9525">
              <a:noFill/>
              <a:miter lim="800000"/>
              <a:headEnd/>
              <a:tailEnd/>
            </a:ln>
          </p:spPr>
          <p:txBody>
            <a:bodyPr/>
            <a:lstStyle/>
            <a:p>
              <a:endParaRPr lang="nl-NL"/>
            </a:p>
          </p:txBody>
        </p:sp>
        <p:sp>
          <p:nvSpPr>
            <p:cNvPr id="15449" name="Rectangle 529"/>
            <p:cNvSpPr>
              <a:spLocks noChangeArrowheads="1"/>
            </p:cNvSpPr>
            <p:nvPr/>
          </p:nvSpPr>
          <p:spPr bwMode="auto">
            <a:xfrm>
              <a:off x="1785" y="2178"/>
              <a:ext cx="8" cy="134"/>
            </a:xfrm>
            <a:prstGeom prst="rect">
              <a:avLst/>
            </a:prstGeom>
            <a:solidFill>
              <a:srgbClr val="A4A4A4"/>
            </a:solidFill>
            <a:ln w="9525">
              <a:noFill/>
              <a:miter lim="800000"/>
              <a:headEnd/>
              <a:tailEnd/>
            </a:ln>
          </p:spPr>
          <p:txBody>
            <a:bodyPr/>
            <a:lstStyle/>
            <a:p>
              <a:endParaRPr lang="nl-NL"/>
            </a:p>
          </p:txBody>
        </p:sp>
        <p:sp>
          <p:nvSpPr>
            <p:cNvPr id="15450" name="Rectangle 530"/>
            <p:cNvSpPr>
              <a:spLocks noChangeArrowheads="1"/>
            </p:cNvSpPr>
            <p:nvPr/>
          </p:nvSpPr>
          <p:spPr bwMode="auto">
            <a:xfrm>
              <a:off x="1793" y="2178"/>
              <a:ext cx="9" cy="134"/>
            </a:xfrm>
            <a:prstGeom prst="rect">
              <a:avLst/>
            </a:prstGeom>
            <a:solidFill>
              <a:srgbClr val="A6A6A6"/>
            </a:solidFill>
            <a:ln w="9525">
              <a:noFill/>
              <a:miter lim="800000"/>
              <a:headEnd/>
              <a:tailEnd/>
            </a:ln>
          </p:spPr>
          <p:txBody>
            <a:bodyPr/>
            <a:lstStyle/>
            <a:p>
              <a:endParaRPr lang="nl-NL"/>
            </a:p>
          </p:txBody>
        </p:sp>
        <p:sp>
          <p:nvSpPr>
            <p:cNvPr id="15451" name="Rectangle 531"/>
            <p:cNvSpPr>
              <a:spLocks noChangeArrowheads="1"/>
            </p:cNvSpPr>
            <p:nvPr/>
          </p:nvSpPr>
          <p:spPr bwMode="auto">
            <a:xfrm>
              <a:off x="1802" y="2178"/>
              <a:ext cx="8" cy="134"/>
            </a:xfrm>
            <a:prstGeom prst="rect">
              <a:avLst/>
            </a:prstGeom>
            <a:solidFill>
              <a:srgbClr val="A9A9A9"/>
            </a:solidFill>
            <a:ln w="9525">
              <a:noFill/>
              <a:miter lim="800000"/>
              <a:headEnd/>
              <a:tailEnd/>
            </a:ln>
          </p:spPr>
          <p:txBody>
            <a:bodyPr/>
            <a:lstStyle/>
            <a:p>
              <a:endParaRPr lang="nl-NL"/>
            </a:p>
          </p:txBody>
        </p:sp>
        <p:sp>
          <p:nvSpPr>
            <p:cNvPr id="15452" name="Rectangle 532"/>
            <p:cNvSpPr>
              <a:spLocks noChangeArrowheads="1"/>
            </p:cNvSpPr>
            <p:nvPr/>
          </p:nvSpPr>
          <p:spPr bwMode="auto">
            <a:xfrm>
              <a:off x="1810" y="2178"/>
              <a:ext cx="9" cy="134"/>
            </a:xfrm>
            <a:prstGeom prst="rect">
              <a:avLst/>
            </a:prstGeom>
            <a:solidFill>
              <a:srgbClr val="ACACAC"/>
            </a:solidFill>
            <a:ln w="9525">
              <a:noFill/>
              <a:miter lim="800000"/>
              <a:headEnd/>
              <a:tailEnd/>
            </a:ln>
          </p:spPr>
          <p:txBody>
            <a:bodyPr/>
            <a:lstStyle/>
            <a:p>
              <a:endParaRPr lang="nl-NL"/>
            </a:p>
          </p:txBody>
        </p:sp>
        <p:sp>
          <p:nvSpPr>
            <p:cNvPr id="15453" name="Rectangle 533"/>
            <p:cNvSpPr>
              <a:spLocks noChangeArrowheads="1"/>
            </p:cNvSpPr>
            <p:nvPr/>
          </p:nvSpPr>
          <p:spPr bwMode="auto">
            <a:xfrm>
              <a:off x="1819" y="2178"/>
              <a:ext cx="8" cy="134"/>
            </a:xfrm>
            <a:prstGeom prst="rect">
              <a:avLst/>
            </a:prstGeom>
            <a:solidFill>
              <a:srgbClr val="AEAEAE"/>
            </a:solidFill>
            <a:ln w="9525">
              <a:noFill/>
              <a:miter lim="800000"/>
              <a:headEnd/>
              <a:tailEnd/>
            </a:ln>
          </p:spPr>
          <p:txBody>
            <a:bodyPr/>
            <a:lstStyle/>
            <a:p>
              <a:endParaRPr lang="nl-NL"/>
            </a:p>
          </p:txBody>
        </p:sp>
        <p:sp>
          <p:nvSpPr>
            <p:cNvPr id="15454" name="Rectangle 534"/>
            <p:cNvSpPr>
              <a:spLocks noChangeArrowheads="1"/>
            </p:cNvSpPr>
            <p:nvPr/>
          </p:nvSpPr>
          <p:spPr bwMode="auto">
            <a:xfrm>
              <a:off x="1827" y="2178"/>
              <a:ext cx="9" cy="134"/>
            </a:xfrm>
            <a:prstGeom prst="rect">
              <a:avLst/>
            </a:prstGeom>
            <a:solidFill>
              <a:srgbClr val="B0B0B0"/>
            </a:solidFill>
            <a:ln w="9525">
              <a:noFill/>
              <a:miter lim="800000"/>
              <a:headEnd/>
              <a:tailEnd/>
            </a:ln>
          </p:spPr>
          <p:txBody>
            <a:bodyPr/>
            <a:lstStyle/>
            <a:p>
              <a:endParaRPr lang="nl-NL"/>
            </a:p>
          </p:txBody>
        </p:sp>
        <p:sp>
          <p:nvSpPr>
            <p:cNvPr id="15455" name="Rectangle 535"/>
            <p:cNvSpPr>
              <a:spLocks noChangeArrowheads="1"/>
            </p:cNvSpPr>
            <p:nvPr/>
          </p:nvSpPr>
          <p:spPr bwMode="auto">
            <a:xfrm>
              <a:off x="1836" y="2178"/>
              <a:ext cx="8" cy="134"/>
            </a:xfrm>
            <a:prstGeom prst="rect">
              <a:avLst/>
            </a:prstGeom>
            <a:solidFill>
              <a:srgbClr val="B2B2B2"/>
            </a:solidFill>
            <a:ln w="9525">
              <a:noFill/>
              <a:miter lim="800000"/>
              <a:headEnd/>
              <a:tailEnd/>
            </a:ln>
          </p:spPr>
          <p:txBody>
            <a:bodyPr/>
            <a:lstStyle/>
            <a:p>
              <a:endParaRPr lang="nl-NL"/>
            </a:p>
          </p:txBody>
        </p:sp>
        <p:sp>
          <p:nvSpPr>
            <p:cNvPr id="15456" name="Rectangle 536"/>
            <p:cNvSpPr>
              <a:spLocks noChangeArrowheads="1"/>
            </p:cNvSpPr>
            <p:nvPr/>
          </p:nvSpPr>
          <p:spPr bwMode="auto">
            <a:xfrm>
              <a:off x="1844" y="2178"/>
              <a:ext cx="8" cy="134"/>
            </a:xfrm>
            <a:prstGeom prst="rect">
              <a:avLst/>
            </a:prstGeom>
            <a:solidFill>
              <a:srgbClr val="B4B4B4"/>
            </a:solidFill>
            <a:ln w="9525">
              <a:noFill/>
              <a:miter lim="800000"/>
              <a:headEnd/>
              <a:tailEnd/>
            </a:ln>
          </p:spPr>
          <p:txBody>
            <a:bodyPr/>
            <a:lstStyle/>
            <a:p>
              <a:endParaRPr lang="nl-NL"/>
            </a:p>
          </p:txBody>
        </p:sp>
        <p:sp>
          <p:nvSpPr>
            <p:cNvPr id="15457" name="Rectangle 537"/>
            <p:cNvSpPr>
              <a:spLocks noChangeArrowheads="1"/>
            </p:cNvSpPr>
            <p:nvPr/>
          </p:nvSpPr>
          <p:spPr bwMode="auto">
            <a:xfrm>
              <a:off x="1852" y="2178"/>
              <a:ext cx="9" cy="134"/>
            </a:xfrm>
            <a:prstGeom prst="rect">
              <a:avLst/>
            </a:prstGeom>
            <a:solidFill>
              <a:srgbClr val="B5B5B5"/>
            </a:solidFill>
            <a:ln w="9525">
              <a:noFill/>
              <a:miter lim="800000"/>
              <a:headEnd/>
              <a:tailEnd/>
            </a:ln>
          </p:spPr>
          <p:txBody>
            <a:bodyPr/>
            <a:lstStyle/>
            <a:p>
              <a:endParaRPr lang="nl-NL"/>
            </a:p>
          </p:txBody>
        </p:sp>
        <p:sp>
          <p:nvSpPr>
            <p:cNvPr id="15458" name="Rectangle 538"/>
            <p:cNvSpPr>
              <a:spLocks noChangeArrowheads="1"/>
            </p:cNvSpPr>
            <p:nvPr/>
          </p:nvSpPr>
          <p:spPr bwMode="auto">
            <a:xfrm>
              <a:off x="1861" y="2178"/>
              <a:ext cx="8" cy="134"/>
            </a:xfrm>
            <a:prstGeom prst="rect">
              <a:avLst/>
            </a:prstGeom>
            <a:solidFill>
              <a:srgbClr val="B7B7B7"/>
            </a:solidFill>
            <a:ln w="9525">
              <a:noFill/>
              <a:miter lim="800000"/>
              <a:headEnd/>
              <a:tailEnd/>
            </a:ln>
          </p:spPr>
          <p:txBody>
            <a:bodyPr/>
            <a:lstStyle/>
            <a:p>
              <a:endParaRPr lang="nl-NL"/>
            </a:p>
          </p:txBody>
        </p:sp>
        <p:sp>
          <p:nvSpPr>
            <p:cNvPr id="15459" name="Rectangle 539"/>
            <p:cNvSpPr>
              <a:spLocks noChangeArrowheads="1"/>
            </p:cNvSpPr>
            <p:nvPr/>
          </p:nvSpPr>
          <p:spPr bwMode="auto">
            <a:xfrm>
              <a:off x="1869" y="2178"/>
              <a:ext cx="9" cy="134"/>
            </a:xfrm>
            <a:prstGeom prst="rect">
              <a:avLst/>
            </a:prstGeom>
            <a:solidFill>
              <a:srgbClr val="B8B8B8"/>
            </a:solidFill>
            <a:ln w="9525">
              <a:noFill/>
              <a:miter lim="800000"/>
              <a:headEnd/>
              <a:tailEnd/>
            </a:ln>
          </p:spPr>
          <p:txBody>
            <a:bodyPr/>
            <a:lstStyle/>
            <a:p>
              <a:endParaRPr lang="nl-NL"/>
            </a:p>
          </p:txBody>
        </p:sp>
        <p:sp>
          <p:nvSpPr>
            <p:cNvPr id="15460" name="Rectangle 540"/>
            <p:cNvSpPr>
              <a:spLocks noChangeArrowheads="1"/>
            </p:cNvSpPr>
            <p:nvPr/>
          </p:nvSpPr>
          <p:spPr bwMode="auto">
            <a:xfrm>
              <a:off x="1878" y="2178"/>
              <a:ext cx="8" cy="134"/>
            </a:xfrm>
            <a:prstGeom prst="rect">
              <a:avLst/>
            </a:prstGeom>
            <a:solidFill>
              <a:srgbClr val="B9B9B9"/>
            </a:solidFill>
            <a:ln w="9525">
              <a:noFill/>
              <a:miter lim="800000"/>
              <a:headEnd/>
              <a:tailEnd/>
            </a:ln>
          </p:spPr>
          <p:txBody>
            <a:bodyPr/>
            <a:lstStyle/>
            <a:p>
              <a:endParaRPr lang="nl-NL"/>
            </a:p>
          </p:txBody>
        </p:sp>
        <p:sp>
          <p:nvSpPr>
            <p:cNvPr id="15461" name="Rectangle 541"/>
            <p:cNvSpPr>
              <a:spLocks noChangeArrowheads="1"/>
            </p:cNvSpPr>
            <p:nvPr/>
          </p:nvSpPr>
          <p:spPr bwMode="auto">
            <a:xfrm>
              <a:off x="1886" y="2178"/>
              <a:ext cx="9" cy="134"/>
            </a:xfrm>
            <a:prstGeom prst="rect">
              <a:avLst/>
            </a:prstGeom>
            <a:solidFill>
              <a:srgbClr val="BBBBBB"/>
            </a:solidFill>
            <a:ln w="9525">
              <a:noFill/>
              <a:miter lim="800000"/>
              <a:headEnd/>
              <a:tailEnd/>
            </a:ln>
          </p:spPr>
          <p:txBody>
            <a:bodyPr/>
            <a:lstStyle/>
            <a:p>
              <a:endParaRPr lang="nl-NL"/>
            </a:p>
          </p:txBody>
        </p:sp>
        <p:sp>
          <p:nvSpPr>
            <p:cNvPr id="15462" name="Rectangle 542"/>
            <p:cNvSpPr>
              <a:spLocks noChangeArrowheads="1"/>
            </p:cNvSpPr>
            <p:nvPr/>
          </p:nvSpPr>
          <p:spPr bwMode="auto">
            <a:xfrm>
              <a:off x="1895" y="2178"/>
              <a:ext cx="8" cy="134"/>
            </a:xfrm>
            <a:prstGeom prst="rect">
              <a:avLst/>
            </a:prstGeom>
            <a:solidFill>
              <a:srgbClr val="BCBCBC"/>
            </a:solidFill>
            <a:ln w="9525">
              <a:noFill/>
              <a:miter lim="800000"/>
              <a:headEnd/>
              <a:tailEnd/>
            </a:ln>
          </p:spPr>
          <p:txBody>
            <a:bodyPr/>
            <a:lstStyle/>
            <a:p>
              <a:endParaRPr lang="nl-NL"/>
            </a:p>
          </p:txBody>
        </p:sp>
        <p:sp>
          <p:nvSpPr>
            <p:cNvPr id="15463" name="Rectangle 543"/>
            <p:cNvSpPr>
              <a:spLocks noChangeArrowheads="1"/>
            </p:cNvSpPr>
            <p:nvPr/>
          </p:nvSpPr>
          <p:spPr bwMode="auto">
            <a:xfrm>
              <a:off x="1903" y="2178"/>
              <a:ext cx="8" cy="134"/>
            </a:xfrm>
            <a:prstGeom prst="rect">
              <a:avLst/>
            </a:prstGeom>
            <a:solidFill>
              <a:srgbClr val="BCBCBC"/>
            </a:solidFill>
            <a:ln w="9525">
              <a:noFill/>
              <a:miter lim="800000"/>
              <a:headEnd/>
              <a:tailEnd/>
            </a:ln>
          </p:spPr>
          <p:txBody>
            <a:bodyPr/>
            <a:lstStyle/>
            <a:p>
              <a:endParaRPr lang="nl-NL"/>
            </a:p>
          </p:txBody>
        </p:sp>
        <p:sp>
          <p:nvSpPr>
            <p:cNvPr id="15464" name="Rectangle 544"/>
            <p:cNvSpPr>
              <a:spLocks noChangeArrowheads="1"/>
            </p:cNvSpPr>
            <p:nvPr/>
          </p:nvSpPr>
          <p:spPr bwMode="auto">
            <a:xfrm>
              <a:off x="1911" y="2178"/>
              <a:ext cx="9" cy="134"/>
            </a:xfrm>
            <a:prstGeom prst="rect">
              <a:avLst/>
            </a:prstGeom>
            <a:solidFill>
              <a:srgbClr val="BDBDBD"/>
            </a:solidFill>
            <a:ln w="9525">
              <a:noFill/>
              <a:miter lim="800000"/>
              <a:headEnd/>
              <a:tailEnd/>
            </a:ln>
          </p:spPr>
          <p:txBody>
            <a:bodyPr/>
            <a:lstStyle/>
            <a:p>
              <a:endParaRPr lang="nl-NL"/>
            </a:p>
          </p:txBody>
        </p:sp>
        <p:sp>
          <p:nvSpPr>
            <p:cNvPr id="15465" name="Rectangle 545"/>
            <p:cNvSpPr>
              <a:spLocks noChangeArrowheads="1"/>
            </p:cNvSpPr>
            <p:nvPr/>
          </p:nvSpPr>
          <p:spPr bwMode="auto">
            <a:xfrm>
              <a:off x="1920" y="2178"/>
              <a:ext cx="8" cy="134"/>
            </a:xfrm>
            <a:prstGeom prst="rect">
              <a:avLst/>
            </a:prstGeom>
            <a:solidFill>
              <a:srgbClr val="BEBEBE"/>
            </a:solidFill>
            <a:ln w="9525">
              <a:noFill/>
              <a:miter lim="800000"/>
              <a:headEnd/>
              <a:tailEnd/>
            </a:ln>
          </p:spPr>
          <p:txBody>
            <a:bodyPr/>
            <a:lstStyle/>
            <a:p>
              <a:endParaRPr lang="nl-NL"/>
            </a:p>
          </p:txBody>
        </p:sp>
        <p:sp>
          <p:nvSpPr>
            <p:cNvPr id="15466" name="Rectangle 546"/>
            <p:cNvSpPr>
              <a:spLocks noChangeArrowheads="1"/>
            </p:cNvSpPr>
            <p:nvPr/>
          </p:nvSpPr>
          <p:spPr bwMode="auto">
            <a:xfrm>
              <a:off x="1928" y="2178"/>
              <a:ext cx="9" cy="134"/>
            </a:xfrm>
            <a:prstGeom prst="rect">
              <a:avLst/>
            </a:prstGeom>
            <a:solidFill>
              <a:srgbClr val="BEBEBE"/>
            </a:solidFill>
            <a:ln w="9525">
              <a:noFill/>
              <a:miter lim="800000"/>
              <a:headEnd/>
              <a:tailEnd/>
            </a:ln>
          </p:spPr>
          <p:txBody>
            <a:bodyPr/>
            <a:lstStyle/>
            <a:p>
              <a:endParaRPr lang="nl-NL"/>
            </a:p>
          </p:txBody>
        </p:sp>
        <p:sp>
          <p:nvSpPr>
            <p:cNvPr id="15467" name="Rectangle 547"/>
            <p:cNvSpPr>
              <a:spLocks noChangeArrowheads="1"/>
            </p:cNvSpPr>
            <p:nvPr/>
          </p:nvSpPr>
          <p:spPr bwMode="auto">
            <a:xfrm>
              <a:off x="1937" y="2178"/>
              <a:ext cx="8" cy="134"/>
            </a:xfrm>
            <a:prstGeom prst="rect">
              <a:avLst/>
            </a:prstGeom>
            <a:solidFill>
              <a:srgbClr val="BFBFBF"/>
            </a:solidFill>
            <a:ln w="9525">
              <a:noFill/>
              <a:miter lim="800000"/>
              <a:headEnd/>
              <a:tailEnd/>
            </a:ln>
          </p:spPr>
          <p:txBody>
            <a:bodyPr/>
            <a:lstStyle/>
            <a:p>
              <a:endParaRPr lang="nl-NL"/>
            </a:p>
          </p:txBody>
        </p:sp>
        <p:sp>
          <p:nvSpPr>
            <p:cNvPr id="15468" name="Rectangle 548"/>
            <p:cNvSpPr>
              <a:spLocks noChangeArrowheads="1"/>
            </p:cNvSpPr>
            <p:nvPr/>
          </p:nvSpPr>
          <p:spPr bwMode="auto">
            <a:xfrm>
              <a:off x="1945" y="2178"/>
              <a:ext cx="8" cy="134"/>
            </a:xfrm>
            <a:prstGeom prst="rect">
              <a:avLst/>
            </a:prstGeom>
            <a:solidFill>
              <a:srgbClr val="C0C0C0"/>
            </a:solidFill>
            <a:ln w="9525">
              <a:noFill/>
              <a:miter lim="800000"/>
              <a:headEnd/>
              <a:tailEnd/>
            </a:ln>
          </p:spPr>
          <p:txBody>
            <a:bodyPr/>
            <a:lstStyle/>
            <a:p>
              <a:endParaRPr lang="nl-NL"/>
            </a:p>
          </p:txBody>
        </p:sp>
        <p:sp>
          <p:nvSpPr>
            <p:cNvPr id="15469" name="Rectangle 549"/>
            <p:cNvSpPr>
              <a:spLocks noChangeArrowheads="1"/>
            </p:cNvSpPr>
            <p:nvPr/>
          </p:nvSpPr>
          <p:spPr bwMode="auto">
            <a:xfrm>
              <a:off x="1953" y="2178"/>
              <a:ext cx="9" cy="134"/>
            </a:xfrm>
            <a:prstGeom prst="rect">
              <a:avLst/>
            </a:prstGeom>
            <a:solidFill>
              <a:srgbClr val="C0C0C0"/>
            </a:solidFill>
            <a:ln w="9525">
              <a:noFill/>
              <a:miter lim="800000"/>
              <a:headEnd/>
              <a:tailEnd/>
            </a:ln>
          </p:spPr>
          <p:txBody>
            <a:bodyPr/>
            <a:lstStyle/>
            <a:p>
              <a:endParaRPr lang="nl-NL"/>
            </a:p>
          </p:txBody>
        </p:sp>
        <p:sp>
          <p:nvSpPr>
            <p:cNvPr id="15470" name="Rectangle 550"/>
            <p:cNvSpPr>
              <a:spLocks noChangeArrowheads="1"/>
            </p:cNvSpPr>
            <p:nvPr/>
          </p:nvSpPr>
          <p:spPr bwMode="auto">
            <a:xfrm>
              <a:off x="1962" y="2178"/>
              <a:ext cx="8" cy="134"/>
            </a:xfrm>
            <a:prstGeom prst="rect">
              <a:avLst/>
            </a:prstGeom>
            <a:solidFill>
              <a:srgbClr val="BFBFBF"/>
            </a:solidFill>
            <a:ln w="9525">
              <a:noFill/>
              <a:miter lim="800000"/>
              <a:headEnd/>
              <a:tailEnd/>
            </a:ln>
          </p:spPr>
          <p:txBody>
            <a:bodyPr/>
            <a:lstStyle/>
            <a:p>
              <a:endParaRPr lang="nl-NL"/>
            </a:p>
          </p:txBody>
        </p:sp>
        <p:sp>
          <p:nvSpPr>
            <p:cNvPr id="15471" name="Rectangle 551"/>
            <p:cNvSpPr>
              <a:spLocks noChangeArrowheads="1"/>
            </p:cNvSpPr>
            <p:nvPr/>
          </p:nvSpPr>
          <p:spPr bwMode="auto">
            <a:xfrm>
              <a:off x="1970" y="2178"/>
              <a:ext cx="9" cy="134"/>
            </a:xfrm>
            <a:prstGeom prst="rect">
              <a:avLst/>
            </a:prstGeom>
            <a:solidFill>
              <a:srgbClr val="BEBEBE"/>
            </a:solidFill>
            <a:ln w="9525">
              <a:noFill/>
              <a:miter lim="800000"/>
              <a:headEnd/>
              <a:tailEnd/>
            </a:ln>
          </p:spPr>
          <p:txBody>
            <a:bodyPr/>
            <a:lstStyle/>
            <a:p>
              <a:endParaRPr lang="nl-NL"/>
            </a:p>
          </p:txBody>
        </p:sp>
        <p:sp>
          <p:nvSpPr>
            <p:cNvPr id="15472" name="Rectangle 552"/>
            <p:cNvSpPr>
              <a:spLocks noChangeArrowheads="1"/>
            </p:cNvSpPr>
            <p:nvPr/>
          </p:nvSpPr>
          <p:spPr bwMode="auto">
            <a:xfrm>
              <a:off x="1979" y="2178"/>
              <a:ext cx="8" cy="134"/>
            </a:xfrm>
            <a:prstGeom prst="rect">
              <a:avLst/>
            </a:prstGeom>
            <a:solidFill>
              <a:srgbClr val="BEBEBE"/>
            </a:solidFill>
            <a:ln w="9525">
              <a:noFill/>
              <a:miter lim="800000"/>
              <a:headEnd/>
              <a:tailEnd/>
            </a:ln>
          </p:spPr>
          <p:txBody>
            <a:bodyPr/>
            <a:lstStyle/>
            <a:p>
              <a:endParaRPr lang="nl-NL"/>
            </a:p>
          </p:txBody>
        </p:sp>
        <p:sp>
          <p:nvSpPr>
            <p:cNvPr id="15473" name="Rectangle 553"/>
            <p:cNvSpPr>
              <a:spLocks noChangeArrowheads="1"/>
            </p:cNvSpPr>
            <p:nvPr/>
          </p:nvSpPr>
          <p:spPr bwMode="auto">
            <a:xfrm>
              <a:off x="1987" y="2178"/>
              <a:ext cx="9" cy="134"/>
            </a:xfrm>
            <a:prstGeom prst="rect">
              <a:avLst/>
            </a:prstGeom>
            <a:solidFill>
              <a:srgbClr val="BDBDBD"/>
            </a:solidFill>
            <a:ln w="9525">
              <a:noFill/>
              <a:miter lim="800000"/>
              <a:headEnd/>
              <a:tailEnd/>
            </a:ln>
          </p:spPr>
          <p:txBody>
            <a:bodyPr/>
            <a:lstStyle/>
            <a:p>
              <a:endParaRPr lang="nl-NL"/>
            </a:p>
          </p:txBody>
        </p:sp>
        <p:sp>
          <p:nvSpPr>
            <p:cNvPr id="15474" name="Rectangle 554"/>
            <p:cNvSpPr>
              <a:spLocks noChangeArrowheads="1"/>
            </p:cNvSpPr>
            <p:nvPr/>
          </p:nvSpPr>
          <p:spPr bwMode="auto">
            <a:xfrm>
              <a:off x="1996" y="2178"/>
              <a:ext cx="8" cy="134"/>
            </a:xfrm>
            <a:prstGeom prst="rect">
              <a:avLst/>
            </a:prstGeom>
            <a:solidFill>
              <a:srgbClr val="BCBCBC"/>
            </a:solidFill>
            <a:ln w="9525">
              <a:noFill/>
              <a:miter lim="800000"/>
              <a:headEnd/>
              <a:tailEnd/>
            </a:ln>
          </p:spPr>
          <p:txBody>
            <a:bodyPr/>
            <a:lstStyle/>
            <a:p>
              <a:endParaRPr lang="nl-NL"/>
            </a:p>
          </p:txBody>
        </p:sp>
        <p:sp>
          <p:nvSpPr>
            <p:cNvPr id="15475" name="Rectangle 555"/>
            <p:cNvSpPr>
              <a:spLocks noChangeArrowheads="1"/>
            </p:cNvSpPr>
            <p:nvPr/>
          </p:nvSpPr>
          <p:spPr bwMode="auto">
            <a:xfrm>
              <a:off x="2004" y="2178"/>
              <a:ext cx="8" cy="134"/>
            </a:xfrm>
            <a:prstGeom prst="rect">
              <a:avLst/>
            </a:prstGeom>
            <a:solidFill>
              <a:srgbClr val="BCBCBC"/>
            </a:solidFill>
            <a:ln w="9525">
              <a:noFill/>
              <a:miter lim="800000"/>
              <a:headEnd/>
              <a:tailEnd/>
            </a:ln>
          </p:spPr>
          <p:txBody>
            <a:bodyPr/>
            <a:lstStyle/>
            <a:p>
              <a:endParaRPr lang="nl-NL"/>
            </a:p>
          </p:txBody>
        </p:sp>
        <p:sp>
          <p:nvSpPr>
            <p:cNvPr id="15476" name="Rectangle 556"/>
            <p:cNvSpPr>
              <a:spLocks noChangeArrowheads="1"/>
            </p:cNvSpPr>
            <p:nvPr/>
          </p:nvSpPr>
          <p:spPr bwMode="auto">
            <a:xfrm>
              <a:off x="2012" y="2178"/>
              <a:ext cx="9" cy="134"/>
            </a:xfrm>
            <a:prstGeom prst="rect">
              <a:avLst/>
            </a:prstGeom>
            <a:solidFill>
              <a:srgbClr val="BBBBBB"/>
            </a:solidFill>
            <a:ln w="9525">
              <a:noFill/>
              <a:miter lim="800000"/>
              <a:headEnd/>
              <a:tailEnd/>
            </a:ln>
          </p:spPr>
          <p:txBody>
            <a:bodyPr/>
            <a:lstStyle/>
            <a:p>
              <a:endParaRPr lang="nl-NL"/>
            </a:p>
          </p:txBody>
        </p:sp>
        <p:sp>
          <p:nvSpPr>
            <p:cNvPr id="15477" name="Rectangle 557"/>
            <p:cNvSpPr>
              <a:spLocks noChangeArrowheads="1"/>
            </p:cNvSpPr>
            <p:nvPr/>
          </p:nvSpPr>
          <p:spPr bwMode="auto">
            <a:xfrm>
              <a:off x="2021" y="2178"/>
              <a:ext cx="8" cy="134"/>
            </a:xfrm>
            <a:prstGeom prst="rect">
              <a:avLst/>
            </a:prstGeom>
            <a:solidFill>
              <a:srgbClr val="B9B9B9"/>
            </a:solidFill>
            <a:ln w="9525">
              <a:noFill/>
              <a:miter lim="800000"/>
              <a:headEnd/>
              <a:tailEnd/>
            </a:ln>
          </p:spPr>
          <p:txBody>
            <a:bodyPr/>
            <a:lstStyle/>
            <a:p>
              <a:endParaRPr lang="nl-NL"/>
            </a:p>
          </p:txBody>
        </p:sp>
        <p:sp>
          <p:nvSpPr>
            <p:cNvPr id="15478" name="Rectangle 558"/>
            <p:cNvSpPr>
              <a:spLocks noChangeArrowheads="1"/>
            </p:cNvSpPr>
            <p:nvPr/>
          </p:nvSpPr>
          <p:spPr bwMode="auto">
            <a:xfrm>
              <a:off x="2029" y="2178"/>
              <a:ext cx="9" cy="134"/>
            </a:xfrm>
            <a:prstGeom prst="rect">
              <a:avLst/>
            </a:prstGeom>
            <a:solidFill>
              <a:srgbClr val="B8B8B8"/>
            </a:solidFill>
            <a:ln w="9525">
              <a:noFill/>
              <a:miter lim="800000"/>
              <a:headEnd/>
              <a:tailEnd/>
            </a:ln>
          </p:spPr>
          <p:txBody>
            <a:bodyPr/>
            <a:lstStyle/>
            <a:p>
              <a:endParaRPr lang="nl-NL"/>
            </a:p>
          </p:txBody>
        </p:sp>
        <p:sp>
          <p:nvSpPr>
            <p:cNvPr id="15479" name="Rectangle 559"/>
            <p:cNvSpPr>
              <a:spLocks noChangeArrowheads="1"/>
            </p:cNvSpPr>
            <p:nvPr/>
          </p:nvSpPr>
          <p:spPr bwMode="auto">
            <a:xfrm>
              <a:off x="2038" y="2178"/>
              <a:ext cx="8" cy="134"/>
            </a:xfrm>
            <a:prstGeom prst="rect">
              <a:avLst/>
            </a:prstGeom>
            <a:solidFill>
              <a:srgbClr val="B7B7B7"/>
            </a:solidFill>
            <a:ln w="9525">
              <a:noFill/>
              <a:miter lim="800000"/>
              <a:headEnd/>
              <a:tailEnd/>
            </a:ln>
          </p:spPr>
          <p:txBody>
            <a:bodyPr/>
            <a:lstStyle/>
            <a:p>
              <a:endParaRPr lang="nl-NL"/>
            </a:p>
          </p:txBody>
        </p:sp>
        <p:sp>
          <p:nvSpPr>
            <p:cNvPr id="15480" name="Rectangle 560"/>
            <p:cNvSpPr>
              <a:spLocks noChangeArrowheads="1"/>
            </p:cNvSpPr>
            <p:nvPr/>
          </p:nvSpPr>
          <p:spPr bwMode="auto">
            <a:xfrm>
              <a:off x="2046" y="2178"/>
              <a:ext cx="9" cy="134"/>
            </a:xfrm>
            <a:prstGeom prst="rect">
              <a:avLst/>
            </a:prstGeom>
            <a:solidFill>
              <a:srgbClr val="B5B5B5"/>
            </a:solidFill>
            <a:ln w="9525">
              <a:noFill/>
              <a:miter lim="800000"/>
              <a:headEnd/>
              <a:tailEnd/>
            </a:ln>
          </p:spPr>
          <p:txBody>
            <a:bodyPr/>
            <a:lstStyle/>
            <a:p>
              <a:endParaRPr lang="nl-NL"/>
            </a:p>
          </p:txBody>
        </p:sp>
        <p:sp>
          <p:nvSpPr>
            <p:cNvPr id="15481" name="Rectangle 561"/>
            <p:cNvSpPr>
              <a:spLocks noChangeArrowheads="1"/>
            </p:cNvSpPr>
            <p:nvPr/>
          </p:nvSpPr>
          <p:spPr bwMode="auto">
            <a:xfrm>
              <a:off x="2055" y="2178"/>
              <a:ext cx="8" cy="134"/>
            </a:xfrm>
            <a:prstGeom prst="rect">
              <a:avLst/>
            </a:prstGeom>
            <a:solidFill>
              <a:srgbClr val="B4B4B4"/>
            </a:solidFill>
            <a:ln w="9525">
              <a:noFill/>
              <a:miter lim="800000"/>
              <a:headEnd/>
              <a:tailEnd/>
            </a:ln>
          </p:spPr>
          <p:txBody>
            <a:bodyPr/>
            <a:lstStyle/>
            <a:p>
              <a:endParaRPr lang="nl-NL"/>
            </a:p>
          </p:txBody>
        </p:sp>
        <p:sp>
          <p:nvSpPr>
            <p:cNvPr id="15482" name="Rectangle 562"/>
            <p:cNvSpPr>
              <a:spLocks noChangeArrowheads="1"/>
            </p:cNvSpPr>
            <p:nvPr/>
          </p:nvSpPr>
          <p:spPr bwMode="auto">
            <a:xfrm>
              <a:off x="2063" y="2178"/>
              <a:ext cx="8" cy="134"/>
            </a:xfrm>
            <a:prstGeom prst="rect">
              <a:avLst/>
            </a:prstGeom>
            <a:solidFill>
              <a:srgbClr val="B2B2B2"/>
            </a:solidFill>
            <a:ln w="9525">
              <a:noFill/>
              <a:miter lim="800000"/>
              <a:headEnd/>
              <a:tailEnd/>
            </a:ln>
          </p:spPr>
          <p:txBody>
            <a:bodyPr/>
            <a:lstStyle/>
            <a:p>
              <a:endParaRPr lang="nl-NL"/>
            </a:p>
          </p:txBody>
        </p:sp>
        <p:sp>
          <p:nvSpPr>
            <p:cNvPr id="15483" name="Rectangle 563"/>
            <p:cNvSpPr>
              <a:spLocks noChangeArrowheads="1"/>
            </p:cNvSpPr>
            <p:nvPr/>
          </p:nvSpPr>
          <p:spPr bwMode="auto">
            <a:xfrm>
              <a:off x="2071" y="2178"/>
              <a:ext cx="9" cy="134"/>
            </a:xfrm>
            <a:prstGeom prst="rect">
              <a:avLst/>
            </a:prstGeom>
            <a:solidFill>
              <a:srgbClr val="B0B0B0"/>
            </a:solidFill>
            <a:ln w="9525">
              <a:noFill/>
              <a:miter lim="800000"/>
              <a:headEnd/>
              <a:tailEnd/>
            </a:ln>
          </p:spPr>
          <p:txBody>
            <a:bodyPr/>
            <a:lstStyle/>
            <a:p>
              <a:endParaRPr lang="nl-NL"/>
            </a:p>
          </p:txBody>
        </p:sp>
        <p:sp>
          <p:nvSpPr>
            <p:cNvPr id="15484" name="Rectangle 564"/>
            <p:cNvSpPr>
              <a:spLocks noChangeArrowheads="1"/>
            </p:cNvSpPr>
            <p:nvPr/>
          </p:nvSpPr>
          <p:spPr bwMode="auto">
            <a:xfrm>
              <a:off x="2080" y="2178"/>
              <a:ext cx="8" cy="134"/>
            </a:xfrm>
            <a:prstGeom prst="rect">
              <a:avLst/>
            </a:prstGeom>
            <a:solidFill>
              <a:srgbClr val="AEAEAE"/>
            </a:solidFill>
            <a:ln w="9525">
              <a:noFill/>
              <a:miter lim="800000"/>
              <a:headEnd/>
              <a:tailEnd/>
            </a:ln>
          </p:spPr>
          <p:txBody>
            <a:bodyPr/>
            <a:lstStyle/>
            <a:p>
              <a:endParaRPr lang="nl-NL"/>
            </a:p>
          </p:txBody>
        </p:sp>
        <p:sp>
          <p:nvSpPr>
            <p:cNvPr id="15485" name="Rectangle 565"/>
            <p:cNvSpPr>
              <a:spLocks noChangeArrowheads="1"/>
            </p:cNvSpPr>
            <p:nvPr/>
          </p:nvSpPr>
          <p:spPr bwMode="auto">
            <a:xfrm>
              <a:off x="2088" y="2178"/>
              <a:ext cx="9" cy="134"/>
            </a:xfrm>
            <a:prstGeom prst="rect">
              <a:avLst/>
            </a:prstGeom>
            <a:solidFill>
              <a:srgbClr val="ABABAB"/>
            </a:solidFill>
            <a:ln w="9525">
              <a:noFill/>
              <a:miter lim="800000"/>
              <a:headEnd/>
              <a:tailEnd/>
            </a:ln>
          </p:spPr>
          <p:txBody>
            <a:bodyPr/>
            <a:lstStyle/>
            <a:p>
              <a:endParaRPr lang="nl-NL"/>
            </a:p>
          </p:txBody>
        </p:sp>
        <p:sp>
          <p:nvSpPr>
            <p:cNvPr id="15486" name="Rectangle 566"/>
            <p:cNvSpPr>
              <a:spLocks noChangeArrowheads="1"/>
            </p:cNvSpPr>
            <p:nvPr/>
          </p:nvSpPr>
          <p:spPr bwMode="auto">
            <a:xfrm>
              <a:off x="2097" y="2178"/>
              <a:ext cx="8" cy="134"/>
            </a:xfrm>
            <a:prstGeom prst="rect">
              <a:avLst/>
            </a:prstGeom>
            <a:solidFill>
              <a:srgbClr val="A9A9A9"/>
            </a:solidFill>
            <a:ln w="9525">
              <a:noFill/>
              <a:miter lim="800000"/>
              <a:headEnd/>
              <a:tailEnd/>
            </a:ln>
          </p:spPr>
          <p:txBody>
            <a:bodyPr/>
            <a:lstStyle/>
            <a:p>
              <a:endParaRPr lang="nl-NL"/>
            </a:p>
          </p:txBody>
        </p:sp>
        <p:sp>
          <p:nvSpPr>
            <p:cNvPr id="15487" name="Rectangle 567"/>
            <p:cNvSpPr>
              <a:spLocks noChangeArrowheads="1"/>
            </p:cNvSpPr>
            <p:nvPr/>
          </p:nvSpPr>
          <p:spPr bwMode="auto">
            <a:xfrm>
              <a:off x="2105" y="2178"/>
              <a:ext cx="9" cy="134"/>
            </a:xfrm>
            <a:prstGeom prst="rect">
              <a:avLst/>
            </a:prstGeom>
            <a:solidFill>
              <a:srgbClr val="A6A6A6"/>
            </a:solidFill>
            <a:ln w="9525">
              <a:noFill/>
              <a:miter lim="800000"/>
              <a:headEnd/>
              <a:tailEnd/>
            </a:ln>
          </p:spPr>
          <p:txBody>
            <a:bodyPr/>
            <a:lstStyle/>
            <a:p>
              <a:endParaRPr lang="nl-NL"/>
            </a:p>
          </p:txBody>
        </p:sp>
        <p:sp>
          <p:nvSpPr>
            <p:cNvPr id="15488" name="Rectangle 568"/>
            <p:cNvSpPr>
              <a:spLocks noChangeArrowheads="1"/>
            </p:cNvSpPr>
            <p:nvPr/>
          </p:nvSpPr>
          <p:spPr bwMode="auto">
            <a:xfrm>
              <a:off x="2114" y="2178"/>
              <a:ext cx="8" cy="134"/>
            </a:xfrm>
            <a:prstGeom prst="rect">
              <a:avLst/>
            </a:prstGeom>
            <a:solidFill>
              <a:srgbClr val="A3A3A3"/>
            </a:solidFill>
            <a:ln w="9525">
              <a:noFill/>
              <a:miter lim="800000"/>
              <a:headEnd/>
              <a:tailEnd/>
            </a:ln>
          </p:spPr>
          <p:txBody>
            <a:bodyPr/>
            <a:lstStyle/>
            <a:p>
              <a:endParaRPr lang="nl-NL"/>
            </a:p>
          </p:txBody>
        </p:sp>
        <p:sp>
          <p:nvSpPr>
            <p:cNvPr id="15489" name="Rectangle 569"/>
            <p:cNvSpPr>
              <a:spLocks noChangeArrowheads="1"/>
            </p:cNvSpPr>
            <p:nvPr/>
          </p:nvSpPr>
          <p:spPr bwMode="auto">
            <a:xfrm>
              <a:off x="2122" y="2178"/>
              <a:ext cx="8" cy="134"/>
            </a:xfrm>
            <a:prstGeom prst="rect">
              <a:avLst/>
            </a:prstGeom>
            <a:solidFill>
              <a:srgbClr val="A0A0A0"/>
            </a:solidFill>
            <a:ln w="9525">
              <a:noFill/>
              <a:miter lim="800000"/>
              <a:headEnd/>
              <a:tailEnd/>
            </a:ln>
          </p:spPr>
          <p:txBody>
            <a:bodyPr/>
            <a:lstStyle/>
            <a:p>
              <a:endParaRPr lang="nl-NL"/>
            </a:p>
          </p:txBody>
        </p:sp>
        <p:sp>
          <p:nvSpPr>
            <p:cNvPr id="15490" name="Rectangle 570"/>
            <p:cNvSpPr>
              <a:spLocks noChangeArrowheads="1"/>
            </p:cNvSpPr>
            <p:nvPr/>
          </p:nvSpPr>
          <p:spPr bwMode="auto">
            <a:xfrm>
              <a:off x="2130" y="2178"/>
              <a:ext cx="9" cy="134"/>
            </a:xfrm>
            <a:prstGeom prst="rect">
              <a:avLst/>
            </a:prstGeom>
            <a:solidFill>
              <a:srgbClr val="9D9D9D"/>
            </a:solidFill>
            <a:ln w="9525">
              <a:noFill/>
              <a:miter lim="800000"/>
              <a:headEnd/>
              <a:tailEnd/>
            </a:ln>
          </p:spPr>
          <p:txBody>
            <a:bodyPr/>
            <a:lstStyle/>
            <a:p>
              <a:endParaRPr lang="nl-NL"/>
            </a:p>
          </p:txBody>
        </p:sp>
        <p:sp>
          <p:nvSpPr>
            <p:cNvPr id="15491" name="Rectangle 571"/>
            <p:cNvSpPr>
              <a:spLocks noChangeArrowheads="1"/>
            </p:cNvSpPr>
            <p:nvPr/>
          </p:nvSpPr>
          <p:spPr bwMode="auto">
            <a:xfrm>
              <a:off x="2139" y="2178"/>
              <a:ext cx="8" cy="134"/>
            </a:xfrm>
            <a:prstGeom prst="rect">
              <a:avLst/>
            </a:prstGeom>
            <a:solidFill>
              <a:srgbClr val="9A9A9A"/>
            </a:solidFill>
            <a:ln w="9525">
              <a:noFill/>
              <a:miter lim="800000"/>
              <a:headEnd/>
              <a:tailEnd/>
            </a:ln>
          </p:spPr>
          <p:txBody>
            <a:bodyPr/>
            <a:lstStyle/>
            <a:p>
              <a:endParaRPr lang="nl-NL"/>
            </a:p>
          </p:txBody>
        </p:sp>
        <p:sp>
          <p:nvSpPr>
            <p:cNvPr id="15492" name="Rectangle 572"/>
            <p:cNvSpPr>
              <a:spLocks noChangeArrowheads="1"/>
            </p:cNvSpPr>
            <p:nvPr/>
          </p:nvSpPr>
          <p:spPr bwMode="auto">
            <a:xfrm>
              <a:off x="2147" y="2178"/>
              <a:ext cx="9" cy="134"/>
            </a:xfrm>
            <a:prstGeom prst="rect">
              <a:avLst/>
            </a:prstGeom>
            <a:solidFill>
              <a:srgbClr val="979797"/>
            </a:solidFill>
            <a:ln w="9525">
              <a:noFill/>
              <a:miter lim="800000"/>
              <a:headEnd/>
              <a:tailEnd/>
            </a:ln>
          </p:spPr>
          <p:txBody>
            <a:bodyPr/>
            <a:lstStyle/>
            <a:p>
              <a:endParaRPr lang="nl-NL"/>
            </a:p>
          </p:txBody>
        </p:sp>
        <p:sp>
          <p:nvSpPr>
            <p:cNvPr id="15493" name="Rectangle 573"/>
            <p:cNvSpPr>
              <a:spLocks noChangeArrowheads="1"/>
            </p:cNvSpPr>
            <p:nvPr/>
          </p:nvSpPr>
          <p:spPr bwMode="auto">
            <a:xfrm>
              <a:off x="2156" y="2178"/>
              <a:ext cx="8" cy="134"/>
            </a:xfrm>
            <a:prstGeom prst="rect">
              <a:avLst/>
            </a:prstGeom>
            <a:solidFill>
              <a:srgbClr val="949494"/>
            </a:solidFill>
            <a:ln w="9525">
              <a:noFill/>
              <a:miter lim="800000"/>
              <a:headEnd/>
              <a:tailEnd/>
            </a:ln>
          </p:spPr>
          <p:txBody>
            <a:bodyPr/>
            <a:lstStyle/>
            <a:p>
              <a:endParaRPr lang="nl-NL"/>
            </a:p>
          </p:txBody>
        </p:sp>
        <p:sp>
          <p:nvSpPr>
            <p:cNvPr id="15494" name="Rectangle 574"/>
            <p:cNvSpPr>
              <a:spLocks noChangeArrowheads="1"/>
            </p:cNvSpPr>
            <p:nvPr/>
          </p:nvSpPr>
          <p:spPr bwMode="auto">
            <a:xfrm>
              <a:off x="2164" y="2178"/>
              <a:ext cx="9" cy="134"/>
            </a:xfrm>
            <a:prstGeom prst="rect">
              <a:avLst/>
            </a:prstGeom>
            <a:solidFill>
              <a:srgbClr val="909090"/>
            </a:solidFill>
            <a:ln w="9525">
              <a:noFill/>
              <a:miter lim="800000"/>
              <a:headEnd/>
              <a:tailEnd/>
            </a:ln>
          </p:spPr>
          <p:txBody>
            <a:bodyPr/>
            <a:lstStyle/>
            <a:p>
              <a:endParaRPr lang="nl-NL"/>
            </a:p>
          </p:txBody>
        </p:sp>
        <p:sp>
          <p:nvSpPr>
            <p:cNvPr id="15495" name="Rectangle 575"/>
            <p:cNvSpPr>
              <a:spLocks noChangeArrowheads="1"/>
            </p:cNvSpPr>
            <p:nvPr/>
          </p:nvSpPr>
          <p:spPr bwMode="auto">
            <a:xfrm>
              <a:off x="2173" y="2178"/>
              <a:ext cx="8" cy="134"/>
            </a:xfrm>
            <a:prstGeom prst="rect">
              <a:avLst/>
            </a:prstGeom>
            <a:solidFill>
              <a:srgbClr val="8C8C8C"/>
            </a:solidFill>
            <a:ln w="9525">
              <a:noFill/>
              <a:miter lim="800000"/>
              <a:headEnd/>
              <a:tailEnd/>
            </a:ln>
          </p:spPr>
          <p:txBody>
            <a:bodyPr/>
            <a:lstStyle/>
            <a:p>
              <a:endParaRPr lang="nl-NL"/>
            </a:p>
          </p:txBody>
        </p:sp>
        <p:sp>
          <p:nvSpPr>
            <p:cNvPr id="15496" name="Rectangle 576"/>
            <p:cNvSpPr>
              <a:spLocks noChangeArrowheads="1"/>
            </p:cNvSpPr>
            <p:nvPr/>
          </p:nvSpPr>
          <p:spPr bwMode="auto">
            <a:xfrm>
              <a:off x="2181" y="2178"/>
              <a:ext cx="8" cy="134"/>
            </a:xfrm>
            <a:prstGeom prst="rect">
              <a:avLst/>
            </a:prstGeom>
            <a:solidFill>
              <a:srgbClr val="898989"/>
            </a:solidFill>
            <a:ln w="9525">
              <a:noFill/>
              <a:miter lim="800000"/>
              <a:headEnd/>
              <a:tailEnd/>
            </a:ln>
          </p:spPr>
          <p:txBody>
            <a:bodyPr/>
            <a:lstStyle/>
            <a:p>
              <a:endParaRPr lang="nl-NL"/>
            </a:p>
          </p:txBody>
        </p:sp>
        <p:sp>
          <p:nvSpPr>
            <p:cNvPr id="15497" name="Rectangle 577"/>
            <p:cNvSpPr>
              <a:spLocks noChangeArrowheads="1"/>
            </p:cNvSpPr>
            <p:nvPr/>
          </p:nvSpPr>
          <p:spPr bwMode="auto">
            <a:xfrm>
              <a:off x="2189" y="2178"/>
              <a:ext cx="9" cy="134"/>
            </a:xfrm>
            <a:prstGeom prst="rect">
              <a:avLst/>
            </a:prstGeom>
            <a:solidFill>
              <a:srgbClr val="858585"/>
            </a:solidFill>
            <a:ln w="9525">
              <a:noFill/>
              <a:miter lim="800000"/>
              <a:headEnd/>
              <a:tailEnd/>
            </a:ln>
          </p:spPr>
          <p:txBody>
            <a:bodyPr/>
            <a:lstStyle/>
            <a:p>
              <a:endParaRPr lang="nl-NL"/>
            </a:p>
          </p:txBody>
        </p:sp>
        <p:sp>
          <p:nvSpPr>
            <p:cNvPr id="15498" name="Rectangle 578"/>
            <p:cNvSpPr>
              <a:spLocks noChangeArrowheads="1"/>
            </p:cNvSpPr>
            <p:nvPr/>
          </p:nvSpPr>
          <p:spPr bwMode="auto">
            <a:xfrm>
              <a:off x="2198" y="2178"/>
              <a:ext cx="8" cy="134"/>
            </a:xfrm>
            <a:prstGeom prst="rect">
              <a:avLst/>
            </a:prstGeom>
            <a:solidFill>
              <a:srgbClr val="828282"/>
            </a:solidFill>
            <a:ln w="9525">
              <a:noFill/>
              <a:miter lim="800000"/>
              <a:headEnd/>
              <a:tailEnd/>
            </a:ln>
          </p:spPr>
          <p:txBody>
            <a:bodyPr/>
            <a:lstStyle/>
            <a:p>
              <a:endParaRPr lang="nl-NL"/>
            </a:p>
          </p:txBody>
        </p:sp>
        <p:sp>
          <p:nvSpPr>
            <p:cNvPr id="15499" name="Rectangle 579"/>
            <p:cNvSpPr>
              <a:spLocks noChangeArrowheads="1"/>
            </p:cNvSpPr>
            <p:nvPr/>
          </p:nvSpPr>
          <p:spPr bwMode="auto">
            <a:xfrm>
              <a:off x="2206" y="2178"/>
              <a:ext cx="9" cy="134"/>
            </a:xfrm>
            <a:prstGeom prst="rect">
              <a:avLst/>
            </a:prstGeom>
            <a:solidFill>
              <a:srgbClr val="7F7F7F"/>
            </a:solidFill>
            <a:ln w="9525">
              <a:noFill/>
              <a:miter lim="800000"/>
              <a:headEnd/>
              <a:tailEnd/>
            </a:ln>
          </p:spPr>
          <p:txBody>
            <a:bodyPr/>
            <a:lstStyle/>
            <a:p>
              <a:endParaRPr lang="nl-NL"/>
            </a:p>
          </p:txBody>
        </p:sp>
        <p:sp>
          <p:nvSpPr>
            <p:cNvPr id="15500" name="Rectangle 580"/>
            <p:cNvSpPr>
              <a:spLocks noChangeArrowheads="1"/>
            </p:cNvSpPr>
            <p:nvPr/>
          </p:nvSpPr>
          <p:spPr bwMode="auto">
            <a:xfrm>
              <a:off x="2215" y="2178"/>
              <a:ext cx="8" cy="134"/>
            </a:xfrm>
            <a:prstGeom prst="rect">
              <a:avLst/>
            </a:prstGeom>
            <a:solidFill>
              <a:srgbClr val="7B7B7B"/>
            </a:solidFill>
            <a:ln w="9525">
              <a:noFill/>
              <a:miter lim="800000"/>
              <a:headEnd/>
              <a:tailEnd/>
            </a:ln>
          </p:spPr>
          <p:txBody>
            <a:bodyPr/>
            <a:lstStyle/>
            <a:p>
              <a:endParaRPr lang="nl-NL"/>
            </a:p>
          </p:txBody>
        </p:sp>
        <p:sp>
          <p:nvSpPr>
            <p:cNvPr id="15501" name="Rectangle 581"/>
            <p:cNvSpPr>
              <a:spLocks noChangeArrowheads="1"/>
            </p:cNvSpPr>
            <p:nvPr/>
          </p:nvSpPr>
          <p:spPr bwMode="auto">
            <a:xfrm>
              <a:off x="2223" y="2178"/>
              <a:ext cx="8" cy="134"/>
            </a:xfrm>
            <a:prstGeom prst="rect">
              <a:avLst/>
            </a:prstGeom>
            <a:solidFill>
              <a:srgbClr val="787878"/>
            </a:solidFill>
            <a:ln w="9525">
              <a:noFill/>
              <a:miter lim="800000"/>
              <a:headEnd/>
              <a:tailEnd/>
            </a:ln>
          </p:spPr>
          <p:txBody>
            <a:bodyPr/>
            <a:lstStyle/>
            <a:p>
              <a:endParaRPr lang="nl-NL"/>
            </a:p>
          </p:txBody>
        </p:sp>
        <p:sp>
          <p:nvSpPr>
            <p:cNvPr id="15502" name="Rectangle 582"/>
            <p:cNvSpPr>
              <a:spLocks noChangeArrowheads="1"/>
            </p:cNvSpPr>
            <p:nvPr/>
          </p:nvSpPr>
          <p:spPr bwMode="auto">
            <a:xfrm>
              <a:off x="2231" y="2178"/>
              <a:ext cx="9" cy="134"/>
            </a:xfrm>
            <a:prstGeom prst="rect">
              <a:avLst/>
            </a:prstGeom>
            <a:solidFill>
              <a:srgbClr val="757575"/>
            </a:solidFill>
            <a:ln w="9525">
              <a:noFill/>
              <a:miter lim="800000"/>
              <a:headEnd/>
              <a:tailEnd/>
            </a:ln>
          </p:spPr>
          <p:txBody>
            <a:bodyPr/>
            <a:lstStyle/>
            <a:p>
              <a:endParaRPr lang="nl-NL"/>
            </a:p>
          </p:txBody>
        </p:sp>
        <p:sp>
          <p:nvSpPr>
            <p:cNvPr id="15503" name="Rectangle 583"/>
            <p:cNvSpPr>
              <a:spLocks noChangeArrowheads="1"/>
            </p:cNvSpPr>
            <p:nvPr/>
          </p:nvSpPr>
          <p:spPr bwMode="auto">
            <a:xfrm>
              <a:off x="2240" y="2178"/>
              <a:ext cx="8" cy="134"/>
            </a:xfrm>
            <a:prstGeom prst="rect">
              <a:avLst/>
            </a:prstGeom>
            <a:solidFill>
              <a:srgbClr val="717171"/>
            </a:solidFill>
            <a:ln w="9525">
              <a:noFill/>
              <a:miter lim="800000"/>
              <a:headEnd/>
              <a:tailEnd/>
            </a:ln>
          </p:spPr>
          <p:txBody>
            <a:bodyPr/>
            <a:lstStyle/>
            <a:p>
              <a:endParaRPr lang="nl-NL"/>
            </a:p>
          </p:txBody>
        </p:sp>
        <p:sp>
          <p:nvSpPr>
            <p:cNvPr id="15504" name="Rectangle 584"/>
            <p:cNvSpPr>
              <a:spLocks noChangeArrowheads="1"/>
            </p:cNvSpPr>
            <p:nvPr/>
          </p:nvSpPr>
          <p:spPr bwMode="auto">
            <a:xfrm>
              <a:off x="2248" y="2178"/>
              <a:ext cx="9" cy="134"/>
            </a:xfrm>
            <a:prstGeom prst="rect">
              <a:avLst/>
            </a:prstGeom>
            <a:solidFill>
              <a:srgbClr val="6E6E6E"/>
            </a:solidFill>
            <a:ln w="9525">
              <a:noFill/>
              <a:miter lim="800000"/>
              <a:headEnd/>
              <a:tailEnd/>
            </a:ln>
          </p:spPr>
          <p:txBody>
            <a:bodyPr/>
            <a:lstStyle/>
            <a:p>
              <a:endParaRPr lang="nl-NL"/>
            </a:p>
          </p:txBody>
        </p:sp>
        <p:sp>
          <p:nvSpPr>
            <p:cNvPr id="15505" name="Rectangle 585"/>
            <p:cNvSpPr>
              <a:spLocks noChangeArrowheads="1"/>
            </p:cNvSpPr>
            <p:nvPr/>
          </p:nvSpPr>
          <p:spPr bwMode="auto">
            <a:xfrm>
              <a:off x="2257" y="2178"/>
              <a:ext cx="8" cy="134"/>
            </a:xfrm>
            <a:prstGeom prst="rect">
              <a:avLst/>
            </a:prstGeom>
            <a:solidFill>
              <a:srgbClr val="6C6C6C"/>
            </a:solidFill>
            <a:ln w="9525">
              <a:noFill/>
              <a:miter lim="800000"/>
              <a:headEnd/>
              <a:tailEnd/>
            </a:ln>
          </p:spPr>
          <p:txBody>
            <a:bodyPr/>
            <a:lstStyle/>
            <a:p>
              <a:endParaRPr lang="nl-NL"/>
            </a:p>
          </p:txBody>
        </p:sp>
        <p:sp>
          <p:nvSpPr>
            <p:cNvPr id="15506" name="Rectangle 586"/>
            <p:cNvSpPr>
              <a:spLocks noChangeArrowheads="1"/>
            </p:cNvSpPr>
            <p:nvPr/>
          </p:nvSpPr>
          <p:spPr bwMode="auto">
            <a:xfrm>
              <a:off x="2265" y="2178"/>
              <a:ext cx="9" cy="134"/>
            </a:xfrm>
            <a:prstGeom prst="rect">
              <a:avLst/>
            </a:prstGeom>
            <a:solidFill>
              <a:srgbClr val="696969"/>
            </a:solidFill>
            <a:ln w="9525">
              <a:noFill/>
              <a:miter lim="800000"/>
              <a:headEnd/>
              <a:tailEnd/>
            </a:ln>
          </p:spPr>
          <p:txBody>
            <a:bodyPr/>
            <a:lstStyle/>
            <a:p>
              <a:endParaRPr lang="nl-NL"/>
            </a:p>
          </p:txBody>
        </p:sp>
        <p:sp>
          <p:nvSpPr>
            <p:cNvPr id="15507" name="Rectangle 587"/>
            <p:cNvSpPr>
              <a:spLocks noChangeArrowheads="1"/>
            </p:cNvSpPr>
            <p:nvPr/>
          </p:nvSpPr>
          <p:spPr bwMode="auto">
            <a:xfrm>
              <a:off x="2274" y="2178"/>
              <a:ext cx="8" cy="134"/>
            </a:xfrm>
            <a:prstGeom prst="rect">
              <a:avLst/>
            </a:prstGeom>
            <a:solidFill>
              <a:srgbClr val="676767"/>
            </a:solidFill>
            <a:ln w="9525">
              <a:noFill/>
              <a:miter lim="800000"/>
              <a:headEnd/>
              <a:tailEnd/>
            </a:ln>
          </p:spPr>
          <p:txBody>
            <a:bodyPr/>
            <a:lstStyle/>
            <a:p>
              <a:endParaRPr lang="nl-NL"/>
            </a:p>
          </p:txBody>
        </p:sp>
        <p:sp>
          <p:nvSpPr>
            <p:cNvPr id="15508" name="Rectangle 588"/>
            <p:cNvSpPr>
              <a:spLocks noChangeArrowheads="1"/>
            </p:cNvSpPr>
            <p:nvPr/>
          </p:nvSpPr>
          <p:spPr bwMode="auto">
            <a:xfrm>
              <a:off x="2282" y="2178"/>
              <a:ext cx="8" cy="134"/>
            </a:xfrm>
            <a:prstGeom prst="rect">
              <a:avLst/>
            </a:prstGeom>
            <a:solidFill>
              <a:srgbClr val="646464"/>
            </a:solidFill>
            <a:ln w="9525">
              <a:noFill/>
              <a:miter lim="800000"/>
              <a:headEnd/>
              <a:tailEnd/>
            </a:ln>
          </p:spPr>
          <p:txBody>
            <a:bodyPr/>
            <a:lstStyle/>
            <a:p>
              <a:endParaRPr lang="nl-NL"/>
            </a:p>
          </p:txBody>
        </p:sp>
        <p:sp>
          <p:nvSpPr>
            <p:cNvPr id="15509" name="Rectangle 589"/>
            <p:cNvSpPr>
              <a:spLocks noChangeArrowheads="1"/>
            </p:cNvSpPr>
            <p:nvPr/>
          </p:nvSpPr>
          <p:spPr bwMode="auto">
            <a:xfrm>
              <a:off x="2290" y="2178"/>
              <a:ext cx="9" cy="134"/>
            </a:xfrm>
            <a:prstGeom prst="rect">
              <a:avLst/>
            </a:prstGeom>
            <a:solidFill>
              <a:srgbClr val="626262"/>
            </a:solidFill>
            <a:ln w="9525">
              <a:noFill/>
              <a:miter lim="800000"/>
              <a:headEnd/>
              <a:tailEnd/>
            </a:ln>
          </p:spPr>
          <p:txBody>
            <a:bodyPr/>
            <a:lstStyle/>
            <a:p>
              <a:endParaRPr lang="nl-NL"/>
            </a:p>
          </p:txBody>
        </p:sp>
        <p:sp>
          <p:nvSpPr>
            <p:cNvPr id="15510" name="Rectangle 590"/>
            <p:cNvSpPr>
              <a:spLocks noChangeArrowheads="1"/>
            </p:cNvSpPr>
            <p:nvPr/>
          </p:nvSpPr>
          <p:spPr bwMode="auto">
            <a:xfrm>
              <a:off x="2299" y="2178"/>
              <a:ext cx="8" cy="134"/>
            </a:xfrm>
            <a:prstGeom prst="rect">
              <a:avLst/>
            </a:prstGeom>
            <a:solidFill>
              <a:srgbClr val="606060"/>
            </a:solidFill>
            <a:ln w="9525">
              <a:noFill/>
              <a:miter lim="800000"/>
              <a:headEnd/>
              <a:tailEnd/>
            </a:ln>
          </p:spPr>
          <p:txBody>
            <a:bodyPr/>
            <a:lstStyle/>
            <a:p>
              <a:endParaRPr lang="nl-NL"/>
            </a:p>
          </p:txBody>
        </p:sp>
        <p:sp>
          <p:nvSpPr>
            <p:cNvPr id="15511" name="Rectangle 591"/>
            <p:cNvSpPr>
              <a:spLocks noChangeArrowheads="1"/>
            </p:cNvSpPr>
            <p:nvPr/>
          </p:nvSpPr>
          <p:spPr bwMode="auto">
            <a:xfrm>
              <a:off x="2307" y="2178"/>
              <a:ext cx="9" cy="134"/>
            </a:xfrm>
            <a:prstGeom prst="rect">
              <a:avLst/>
            </a:prstGeom>
            <a:solidFill>
              <a:srgbClr val="5F5F5F"/>
            </a:solidFill>
            <a:ln w="9525">
              <a:noFill/>
              <a:miter lim="800000"/>
              <a:headEnd/>
              <a:tailEnd/>
            </a:ln>
          </p:spPr>
          <p:txBody>
            <a:bodyPr/>
            <a:lstStyle/>
            <a:p>
              <a:endParaRPr lang="nl-NL"/>
            </a:p>
          </p:txBody>
        </p:sp>
        <p:sp>
          <p:nvSpPr>
            <p:cNvPr id="15512" name="Rectangle 592"/>
            <p:cNvSpPr>
              <a:spLocks noChangeArrowheads="1"/>
            </p:cNvSpPr>
            <p:nvPr/>
          </p:nvSpPr>
          <p:spPr bwMode="auto">
            <a:xfrm>
              <a:off x="2316" y="2178"/>
              <a:ext cx="8" cy="134"/>
            </a:xfrm>
            <a:prstGeom prst="rect">
              <a:avLst/>
            </a:prstGeom>
            <a:solidFill>
              <a:srgbClr val="5D5D5D"/>
            </a:solidFill>
            <a:ln w="9525">
              <a:noFill/>
              <a:miter lim="800000"/>
              <a:headEnd/>
              <a:tailEnd/>
            </a:ln>
          </p:spPr>
          <p:txBody>
            <a:bodyPr/>
            <a:lstStyle/>
            <a:p>
              <a:endParaRPr lang="nl-NL"/>
            </a:p>
          </p:txBody>
        </p:sp>
        <p:sp>
          <p:nvSpPr>
            <p:cNvPr id="15513" name="Rectangle 593"/>
            <p:cNvSpPr>
              <a:spLocks noChangeArrowheads="1"/>
            </p:cNvSpPr>
            <p:nvPr/>
          </p:nvSpPr>
          <p:spPr bwMode="auto">
            <a:xfrm>
              <a:off x="2324" y="2178"/>
              <a:ext cx="9" cy="134"/>
            </a:xfrm>
            <a:prstGeom prst="rect">
              <a:avLst/>
            </a:prstGeom>
            <a:solidFill>
              <a:srgbClr val="5C5C5C"/>
            </a:solidFill>
            <a:ln w="9525">
              <a:noFill/>
              <a:miter lim="800000"/>
              <a:headEnd/>
              <a:tailEnd/>
            </a:ln>
          </p:spPr>
          <p:txBody>
            <a:bodyPr/>
            <a:lstStyle/>
            <a:p>
              <a:endParaRPr lang="nl-NL"/>
            </a:p>
          </p:txBody>
        </p:sp>
        <p:sp>
          <p:nvSpPr>
            <p:cNvPr id="15514" name="Rectangle 594"/>
            <p:cNvSpPr>
              <a:spLocks noChangeArrowheads="1"/>
            </p:cNvSpPr>
            <p:nvPr/>
          </p:nvSpPr>
          <p:spPr bwMode="auto">
            <a:xfrm>
              <a:off x="2333" y="2178"/>
              <a:ext cx="8" cy="134"/>
            </a:xfrm>
            <a:prstGeom prst="rect">
              <a:avLst/>
            </a:prstGeom>
            <a:solidFill>
              <a:srgbClr val="5B5B5B"/>
            </a:solidFill>
            <a:ln w="9525">
              <a:noFill/>
              <a:miter lim="800000"/>
              <a:headEnd/>
              <a:tailEnd/>
            </a:ln>
          </p:spPr>
          <p:txBody>
            <a:bodyPr/>
            <a:lstStyle/>
            <a:p>
              <a:endParaRPr lang="nl-NL"/>
            </a:p>
          </p:txBody>
        </p:sp>
        <p:sp>
          <p:nvSpPr>
            <p:cNvPr id="15515" name="Rectangle 595"/>
            <p:cNvSpPr>
              <a:spLocks noChangeArrowheads="1"/>
            </p:cNvSpPr>
            <p:nvPr/>
          </p:nvSpPr>
          <p:spPr bwMode="auto">
            <a:xfrm>
              <a:off x="2341" y="2178"/>
              <a:ext cx="8" cy="134"/>
            </a:xfrm>
            <a:prstGeom prst="rect">
              <a:avLst/>
            </a:prstGeom>
            <a:solidFill>
              <a:srgbClr val="5A5A5A"/>
            </a:solidFill>
            <a:ln w="9525">
              <a:noFill/>
              <a:miter lim="800000"/>
              <a:headEnd/>
              <a:tailEnd/>
            </a:ln>
          </p:spPr>
          <p:txBody>
            <a:bodyPr/>
            <a:lstStyle/>
            <a:p>
              <a:endParaRPr lang="nl-NL"/>
            </a:p>
          </p:txBody>
        </p:sp>
        <p:sp>
          <p:nvSpPr>
            <p:cNvPr id="15516" name="Rectangle 596"/>
            <p:cNvSpPr>
              <a:spLocks noChangeArrowheads="1"/>
            </p:cNvSpPr>
            <p:nvPr/>
          </p:nvSpPr>
          <p:spPr bwMode="auto">
            <a:xfrm>
              <a:off x="2349" y="2178"/>
              <a:ext cx="9" cy="134"/>
            </a:xfrm>
            <a:prstGeom prst="rect">
              <a:avLst/>
            </a:prstGeom>
            <a:solidFill>
              <a:srgbClr val="595959"/>
            </a:solidFill>
            <a:ln w="9525">
              <a:noFill/>
              <a:miter lim="800000"/>
              <a:headEnd/>
              <a:tailEnd/>
            </a:ln>
          </p:spPr>
          <p:txBody>
            <a:bodyPr/>
            <a:lstStyle/>
            <a:p>
              <a:endParaRPr lang="nl-NL"/>
            </a:p>
          </p:txBody>
        </p:sp>
      </p:grpSp>
      <p:sp>
        <p:nvSpPr>
          <p:cNvPr id="14351" name="Rectangle 598"/>
          <p:cNvSpPr>
            <a:spLocks noChangeArrowheads="1"/>
          </p:cNvSpPr>
          <p:nvPr/>
        </p:nvSpPr>
        <p:spPr bwMode="auto">
          <a:xfrm>
            <a:off x="2459038" y="3457575"/>
            <a:ext cx="1284287" cy="212725"/>
          </a:xfrm>
          <a:prstGeom prst="rect">
            <a:avLst/>
          </a:prstGeom>
          <a:noFill/>
          <a:ln w="12700">
            <a:solidFill>
              <a:srgbClr val="000000"/>
            </a:solidFill>
            <a:miter lim="800000"/>
            <a:headEnd/>
            <a:tailEnd/>
          </a:ln>
        </p:spPr>
        <p:txBody>
          <a:bodyPr/>
          <a:lstStyle/>
          <a:p>
            <a:endParaRPr lang="nl-NL"/>
          </a:p>
        </p:txBody>
      </p:sp>
      <p:grpSp>
        <p:nvGrpSpPr>
          <p:cNvPr id="8" name="Group 695"/>
          <p:cNvGrpSpPr>
            <a:grpSpLocks/>
          </p:cNvGrpSpPr>
          <p:nvPr/>
        </p:nvGrpSpPr>
        <p:grpSpPr bwMode="auto">
          <a:xfrm>
            <a:off x="2459038" y="3336925"/>
            <a:ext cx="1284287" cy="120650"/>
            <a:chOff x="1549" y="2102"/>
            <a:chExt cx="809" cy="76"/>
          </a:xfrm>
        </p:grpSpPr>
        <p:sp>
          <p:nvSpPr>
            <p:cNvPr id="15325" name="Rectangle 599"/>
            <p:cNvSpPr>
              <a:spLocks noChangeArrowheads="1"/>
            </p:cNvSpPr>
            <p:nvPr/>
          </p:nvSpPr>
          <p:spPr bwMode="auto">
            <a:xfrm>
              <a:off x="1549" y="2102"/>
              <a:ext cx="9" cy="76"/>
            </a:xfrm>
            <a:prstGeom prst="rect">
              <a:avLst/>
            </a:prstGeom>
            <a:solidFill>
              <a:srgbClr val="000076"/>
            </a:solidFill>
            <a:ln w="9525">
              <a:noFill/>
              <a:miter lim="800000"/>
              <a:headEnd/>
              <a:tailEnd/>
            </a:ln>
          </p:spPr>
          <p:txBody>
            <a:bodyPr/>
            <a:lstStyle/>
            <a:p>
              <a:endParaRPr lang="nl-NL"/>
            </a:p>
          </p:txBody>
        </p:sp>
        <p:sp>
          <p:nvSpPr>
            <p:cNvPr id="15326" name="Rectangle 600"/>
            <p:cNvSpPr>
              <a:spLocks noChangeArrowheads="1"/>
            </p:cNvSpPr>
            <p:nvPr/>
          </p:nvSpPr>
          <p:spPr bwMode="auto">
            <a:xfrm>
              <a:off x="1558" y="2102"/>
              <a:ext cx="8" cy="76"/>
            </a:xfrm>
            <a:prstGeom prst="rect">
              <a:avLst/>
            </a:prstGeom>
            <a:solidFill>
              <a:srgbClr val="000077"/>
            </a:solidFill>
            <a:ln w="9525">
              <a:noFill/>
              <a:miter lim="800000"/>
              <a:headEnd/>
              <a:tailEnd/>
            </a:ln>
          </p:spPr>
          <p:txBody>
            <a:bodyPr/>
            <a:lstStyle/>
            <a:p>
              <a:endParaRPr lang="nl-NL"/>
            </a:p>
          </p:txBody>
        </p:sp>
        <p:sp>
          <p:nvSpPr>
            <p:cNvPr id="15327" name="Rectangle 601"/>
            <p:cNvSpPr>
              <a:spLocks noChangeArrowheads="1"/>
            </p:cNvSpPr>
            <p:nvPr/>
          </p:nvSpPr>
          <p:spPr bwMode="auto">
            <a:xfrm>
              <a:off x="1566" y="2102"/>
              <a:ext cx="8" cy="76"/>
            </a:xfrm>
            <a:prstGeom prst="rect">
              <a:avLst/>
            </a:prstGeom>
            <a:solidFill>
              <a:srgbClr val="000079"/>
            </a:solidFill>
            <a:ln w="9525">
              <a:noFill/>
              <a:miter lim="800000"/>
              <a:headEnd/>
              <a:tailEnd/>
            </a:ln>
          </p:spPr>
          <p:txBody>
            <a:bodyPr/>
            <a:lstStyle/>
            <a:p>
              <a:endParaRPr lang="nl-NL"/>
            </a:p>
          </p:txBody>
        </p:sp>
        <p:sp>
          <p:nvSpPr>
            <p:cNvPr id="15328" name="Rectangle 602"/>
            <p:cNvSpPr>
              <a:spLocks noChangeArrowheads="1"/>
            </p:cNvSpPr>
            <p:nvPr/>
          </p:nvSpPr>
          <p:spPr bwMode="auto">
            <a:xfrm>
              <a:off x="1574" y="2102"/>
              <a:ext cx="9" cy="76"/>
            </a:xfrm>
            <a:prstGeom prst="rect">
              <a:avLst/>
            </a:prstGeom>
            <a:solidFill>
              <a:srgbClr val="00007A"/>
            </a:solidFill>
            <a:ln w="9525">
              <a:noFill/>
              <a:miter lim="800000"/>
              <a:headEnd/>
              <a:tailEnd/>
            </a:ln>
          </p:spPr>
          <p:txBody>
            <a:bodyPr/>
            <a:lstStyle/>
            <a:p>
              <a:endParaRPr lang="nl-NL"/>
            </a:p>
          </p:txBody>
        </p:sp>
        <p:sp>
          <p:nvSpPr>
            <p:cNvPr id="15329" name="Rectangle 603"/>
            <p:cNvSpPr>
              <a:spLocks noChangeArrowheads="1"/>
            </p:cNvSpPr>
            <p:nvPr/>
          </p:nvSpPr>
          <p:spPr bwMode="auto">
            <a:xfrm>
              <a:off x="1583" y="2102"/>
              <a:ext cx="8" cy="76"/>
            </a:xfrm>
            <a:prstGeom prst="rect">
              <a:avLst/>
            </a:prstGeom>
            <a:solidFill>
              <a:srgbClr val="00007C"/>
            </a:solidFill>
            <a:ln w="9525">
              <a:noFill/>
              <a:miter lim="800000"/>
              <a:headEnd/>
              <a:tailEnd/>
            </a:ln>
          </p:spPr>
          <p:txBody>
            <a:bodyPr/>
            <a:lstStyle/>
            <a:p>
              <a:endParaRPr lang="nl-NL"/>
            </a:p>
          </p:txBody>
        </p:sp>
        <p:sp>
          <p:nvSpPr>
            <p:cNvPr id="15330" name="Rectangle 604"/>
            <p:cNvSpPr>
              <a:spLocks noChangeArrowheads="1"/>
            </p:cNvSpPr>
            <p:nvPr/>
          </p:nvSpPr>
          <p:spPr bwMode="auto">
            <a:xfrm>
              <a:off x="1591" y="2102"/>
              <a:ext cx="9" cy="76"/>
            </a:xfrm>
            <a:prstGeom prst="rect">
              <a:avLst/>
            </a:prstGeom>
            <a:solidFill>
              <a:srgbClr val="00007E"/>
            </a:solidFill>
            <a:ln w="9525">
              <a:noFill/>
              <a:miter lim="800000"/>
              <a:headEnd/>
              <a:tailEnd/>
            </a:ln>
          </p:spPr>
          <p:txBody>
            <a:bodyPr/>
            <a:lstStyle/>
            <a:p>
              <a:endParaRPr lang="nl-NL"/>
            </a:p>
          </p:txBody>
        </p:sp>
        <p:sp>
          <p:nvSpPr>
            <p:cNvPr id="15331" name="Rectangle 605"/>
            <p:cNvSpPr>
              <a:spLocks noChangeArrowheads="1"/>
            </p:cNvSpPr>
            <p:nvPr/>
          </p:nvSpPr>
          <p:spPr bwMode="auto">
            <a:xfrm>
              <a:off x="1600" y="2102"/>
              <a:ext cx="8" cy="76"/>
            </a:xfrm>
            <a:prstGeom prst="rect">
              <a:avLst/>
            </a:prstGeom>
            <a:solidFill>
              <a:srgbClr val="000080"/>
            </a:solidFill>
            <a:ln w="9525">
              <a:noFill/>
              <a:miter lim="800000"/>
              <a:headEnd/>
              <a:tailEnd/>
            </a:ln>
          </p:spPr>
          <p:txBody>
            <a:bodyPr/>
            <a:lstStyle/>
            <a:p>
              <a:endParaRPr lang="nl-NL"/>
            </a:p>
          </p:txBody>
        </p:sp>
        <p:sp>
          <p:nvSpPr>
            <p:cNvPr id="15332" name="Rectangle 606"/>
            <p:cNvSpPr>
              <a:spLocks noChangeArrowheads="1"/>
            </p:cNvSpPr>
            <p:nvPr/>
          </p:nvSpPr>
          <p:spPr bwMode="auto">
            <a:xfrm>
              <a:off x="1608" y="2102"/>
              <a:ext cx="9" cy="76"/>
            </a:xfrm>
            <a:prstGeom prst="rect">
              <a:avLst/>
            </a:prstGeom>
            <a:solidFill>
              <a:srgbClr val="000083"/>
            </a:solidFill>
            <a:ln w="9525">
              <a:noFill/>
              <a:miter lim="800000"/>
              <a:headEnd/>
              <a:tailEnd/>
            </a:ln>
          </p:spPr>
          <p:txBody>
            <a:bodyPr/>
            <a:lstStyle/>
            <a:p>
              <a:endParaRPr lang="nl-NL"/>
            </a:p>
          </p:txBody>
        </p:sp>
        <p:sp>
          <p:nvSpPr>
            <p:cNvPr id="15333" name="Rectangle 607"/>
            <p:cNvSpPr>
              <a:spLocks noChangeArrowheads="1"/>
            </p:cNvSpPr>
            <p:nvPr/>
          </p:nvSpPr>
          <p:spPr bwMode="auto">
            <a:xfrm>
              <a:off x="1617" y="2102"/>
              <a:ext cx="8" cy="76"/>
            </a:xfrm>
            <a:prstGeom prst="rect">
              <a:avLst/>
            </a:prstGeom>
            <a:solidFill>
              <a:srgbClr val="000085"/>
            </a:solidFill>
            <a:ln w="9525">
              <a:noFill/>
              <a:miter lim="800000"/>
              <a:headEnd/>
              <a:tailEnd/>
            </a:ln>
          </p:spPr>
          <p:txBody>
            <a:bodyPr/>
            <a:lstStyle/>
            <a:p>
              <a:endParaRPr lang="nl-NL"/>
            </a:p>
          </p:txBody>
        </p:sp>
        <p:sp>
          <p:nvSpPr>
            <p:cNvPr id="15334" name="Rectangle 608"/>
            <p:cNvSpPr>
              <a:spLocks noChangeArrowheads="1"/>
            </p:cNvSpPr>
            <p:nvPr/>
          </p:nvSpPr>
          <p:spPr bwMode="auto">
            <a:xfrm>
              <a:off x="1625" y="2102"/>
              <a:ext cx="8" cy="76"/>
            </a:xfrm>
            <a:prstGeom prst="rect">
              <a:avLst/>
            </a:prstGeom>
            <a:solidFill>
              <a:srgbClr val="000088"/>
            </a:solidFill>
            <a:ln w="9525">
              <a:noFill/>
              <a:miter lim="800000"/>
              <a:headEnd/>
              <a:tailEnd/>
            </a:ln>
          </p:spPr>
          <p:txBody>
            <a:bodyPr/>
            <a:lstStyle/>
            <a:p>
              <a:endParaRPr lang="nl-NL"/>
            </a:p>
          </p:txBody>
        </p:sp>
        <p:sp>
          <p:nvSpPr>
            <p:cNvPr id="15335" name="Rectangle 609"/>
            <p:cNvSpPr>
              <a:spLocks noChangeArrowheads="1"/>
            </p:cNvSpPr>
            <p:nvPr/>
          </p:nvSpPr>
          <p:spPr bwMode="auto">
            <a:xfrm>
              <a:off x="1633" y="2102"/>
              <a:ext cx="9" cy="76"/>
            </a:xfrm>
            <a:prstGeom prst="rect">
              <a:avLst/>
            </a:prstGeom>
            <a:solidFill>
              <a:srgbClr val="00008C"/>
            </a:solidFill>
            <a:ln w="9525">
              <a:noFill/>
              <a:miter lim="800000"/>
              <a:headEnd/>
              <a:tailEnd/>
            </a:ln>
          </p:spPr>
          <p:txBody>
            <a:bodyPr/>
            <a:lstStyle/>
            <a:p>
              <a:endParaRPr lang="nl-NL"/>
            </a:p>
          </p:txBody>
        </p:sp>
        <p:sp>
          <p:nvSpPr>
            <p:cNvPr id="15336" name="Rectangle 610"/>
            <p:cNvSpPr>
              <a:spLocks noChangeArrowheads="1"/>
            </p:cNvSpPr>
            <p:nvPr/>
          </p:nvSpPr>
          <p:spPr bwMode="auto">
            <a:xfrm>
              <a:off x="1642" y="2102"/>
              <a:ext cx="8" cy="76"/>
            </a:xfrm>
            <a:prstGeom prst="rect">
              <a:avLst/>
            </a:prstGeom>
            <a:solidFill>
              <a:srgbClr val="00008F"/>
            </a:solidFill>
            <a:ln w="9525">
              <a:noFill/>
              <a:miter lim="800000"/>
              <a:headEnd/>
              <a:tailEnd/>
            </a:ln>
          </p:spPr>
          <p:txBody>
            <a:bodyPr/>
            <a:lstStyle/>
            <a:p>
              <a:endParaRPr lang="nl-NL"/>
            </a:p>
          </p:txBody>
        </p:sp>
        <p:sp>
          <p:nvSpPr>
            <p:cNvPr id="15337" name="Rectangle 611"/>
            <p:cNvSpPr>
              <a:spLocks noChangeArrowheads="1"/>
            </p:cNvSpPr>
            <p:nvPr/>
          </p:nvSpPr>
          <p:spPr bwMode="auto">
            <a:xfrm>
              <a:off x="1650" y="2102"/>
              <a:ext cx="9" cy="76"/>
            </a:xfrm>
            <a:prstGeom prst="rect">
              <a:avLst/>
            </a:prstGeom>
            <a:solidFill>
              <a:srgbClr val="000093"/>
            </a:solidFill>
            <a:ln w="9525">
              <a:noFill/>
              <a:miter lim="800000"/>
              <a:headEnd/>
              <a:tailEnd/>
            </a:ln>
          </p:spPr>
          <p:txBody>
            <a:bodyPr/>
            <a:lstStyle/>
            <a:p>
              <a:endParaRPr lang="nl-NL"/>
            </a:p>
          </p:txBody>
        </p:sp>
        <p:sp>
          <p:nvSpPr>
            <p:cNvPr id="15338" name="Rectangle 612"/>
            <p:cNvSpPr>
              <a:spLocks noChangeArrowheads="1"/>
            </p:cNvSpPr>
            <p:nvPr/>
          </p:nvSpPr>
          <p:spPr bwMode="auto">
            <a:xfrm>
              <a:off x="1659" y="2102"/>
              <a:ext cx="8" cy="76"/>
            </a:xfrm>
            <a:prstGeom prst="rect">
              <a:avLst/>
            </a:prstGeom>
            <a:solidFill>
              <a:srgbClr val="000097"/>
            </a:solidFill>
            <a:ln w="9525">
              <a:noFill/>
              <a:miter lim="800000"/>
              <a:headEnd/>
              <a:tailEnd/>
            </a:ln>
          </p:spPr>
          <p:txBody>
            <a:bodyPr/>
            <a:lstStyle/>
            <a:p>
              <a:endParaRPr lang="nl-NL"/>
            </a:p>
          </p:txBody>
        </p:sp>
        <p:sp>
          <p:nvSpPr>
            <p:cNvPr id="15339" name="Rectangle 613"/>
            <p:cNvSpPr>
              <a:spLocks noChangeArrowheads="1"/>
            </p:cNvSpPr>
            <p:nvPr/>
          </p:nvSpPr>
          <p:spPr bwMode="auto">
            <a:xfrm>
              <a:off x="1667" y="2102"/>
              <a:ext cx="8" cy="76"/>
            </a:xfrm>
            <a:prstGeom prst="rect">
              <a:avLst/>
            </a:prstGeom>
            <a:solidFill>
              <a:srgbClr val="00009B"/>
            </a:solidFill>
            <a:ln w="9525">
              <a:noFill/>
              <a:miter lim="800000"/>
              <a:headEnd/>
              <a:tailEnd/>
            </a:ln>
          </p:spPr>
          <p:txBody>
            <a:bodyPr/>
            <a:lstStyle/>
            <a:p>
              <a:endParaRPr lang="nl-NL"/>
            </a:p>
          </p:txBody>
        </p:sp>
        <p:sp>
          <p:nvSpPr>
            <p:cNvPr id="15340" name="Rectangle 614"/>
            <p:cNvSpPr>
              <a:spLocks noChangeArrowheads="1"/>
            </p:cNvSpPr>
            <p:nvPr/>
          </p:nvSpPr>
          <p:spPr bwMode="auto">
            <a:xfrm>
              <a:off x="1675" y="2102"/>
              <a:ext cx="9" cy="76"/>
            </a:xfrm>
            <a:prstGeom prst="rect">
              <a:avLst/>
            </a:prstGeom>
            <a:solidFill>
              <a:srgbClr val="00009F"/>
            </a:solidFill>
            <a:ln w="9525">
              <a:noFill/>
              <a:miter lim="800000"/>
              <a:headEnd/>
              <a:tailEnd/>
            </a:ln>
          </p:spPr>
          <p:txBody>
            <a:bodyPr/>
            <a:lstStyle/>
            <a:p>
              <a:endParaRPr lang="nl-NL"/>
            </a:p>
          </p:txBody>
        </p:sp>
        <p:sp>
          <p:nvSpPr>
            <p:cNvPr id="15341" name="Rectangle 615"/>
            <p:cNvSpPr>
              <a:spLocks noChangeArrowheads="1"/>
            </p:cNvSpPr>
            <p:nvPr/>
          </p:nvSpPr>
          <p:spPr bwMode="auto">
            <a:xfrm>
              <a:off x="1684" y="2102"/>
              <a:ext cx="8" cy="76"/>
            </a:xfrm>
            <a:prstGeom prst="rect">
              <a:avLst/>
            </a:prstGeom>
            <a:solidFill>
              <a:srgbClr val="0000A4"/>
            </a:solidFill>
            <a:ln w="9525">
              <a:noFill/>
              <a:miter lim="800000"/>
              <a:headEnd/>
              <a:tailEnd/>
            </a:ln>
          </p:spPr>
          <p:txBody>
            <a:bodyPr/>
            <a:lstStyle/>
            <a:p>
              <a:endParaRPr lang="nl-NL"/>
            </a:p>
          </p:txBody>
        </p:sp>
        <p:sp>
          <p:nvSpPr>
            <p:cNvPr id="15342" name="Rectangle 616"/>
            <p:cNvSpPr>
              <a:spLocks noChangeArrowheads="1"/>
            </p:cNvSpPr>
            <p:nvPr/>
          </p:nvSpPr>
          <p:spPr bwMode="auto">
            <a:xfrm>
              <a:off x="1692" y="2102"/>
              <a:ext cx="9" cy="76"/>
            </a:xfrm>
            <a:prstGeom prst="rect">
              <a:avLst/>
            </a:prstGeom>
            <a:solidFill>
              <a:srgbClr val="0000A8"/>
            </a:solidFill>
            <a:ln w="9525">
              <a:noFill/>
              <a:miter lim="800000"/>
              <a:headEnd/>
              <a:tailEnd/>
            </a:ln>
          </p:spPr>
          <p:txBody>
            <a:bodyPr/>
            <a:lstStyle/>
            <a:p>
              <a:endParaRPr lang="nl-NL"/>
            </a:p>
          </p:txBody>
        </p:sp>
        <p:sp>
          <p:nvSpPr>
            <p:cNvPr id="15343" name="Rectangle 617"/>
            <p:cNvSpPr>
              <a:spLocks noChangeArrowheads="1"/>
            </p:cNvSpPr>
            <p:nvPr/>
          </p:nvSpPr>
          <p:spPr bwMode="auto">
            <a:xfrm>
              <a:off x="1701" y="2102"/>
              <a:ext cx="8" cy="76"/>
            </a:xfrm>
            <a:prstGeom prst="rect">
              <a:avLst/>
            </a:prstGeom>
            <a:solidFill>
              <a:srgbClr val="0000AD"/>
            </a:solidFill>
            <a:ln w="9525">
              <a:noFill/>
              <a:miter lim="800000"/>
              <a:headEnd/>
              <a:tailEnd/>
            </a:ln>
          </p:spPr>
          <p:txBody>
            <a:bodyPr/>
            <a:lstStyle/>
            <a:p>
              <a:endParaRPr lang="nl-NL"/>
            </a:p>
          </p:txBody>
        </p:sp>
        <p:sp>
          <p:nvSpPr>
            <p:cNvPr id="15344" name="Rectangle 618"/>
            <p:cNvSpPr>
              <a:spLocks noChangeArrowheads="1"/>
            </p:cNvSpPr>
            <p:nvPr/>
          </p:nvSpPr>
          <p:spPr bwMode="auto">
            <a:xfrm>
              <a:off x="1709" y="2102"/>
              <a:ext cx="9" cy="76"/>
            </a:xfrm>
            <a:prstGeom prst="rect">
              <a:avLst/>
            </a:prstGeom>
            <a:solidFill>
              <a:srgbClr val="0000B2"/>
            </a:solidFill>
            <a:ln w="9525">
              <a:noFill/>
              <a:miter lim="800000"/>
              <a:headEnd/>
              <a:tailEnd/>
            </a:ln>
          </p:spPr>
          <p:txBody>
            <a:bodyPr/>
            <a:lstStyle/>
            <a:p>
              <a:endParaRPr lang="nl-NL"/>
            </a:p>
          </p:txBody>
        </p:sp>
        <p:sp>
          <p:nvSpPr>
            <p:cNvPr id="15345" name="Rectangle 619"/>
            <p:cNvSpPr>
              <a:spLocks noChangeArrowheads="1"/>
            </p:cNvSpPr>
            <p:nvPr/>
          </p:nvSpPr>
          <p:spPr bwMode="auto">
            <a:xfrm>
              <a:off x="1718" y="2102"/>
              <a:ext cx="8" cy="76"/>
            </a:xfrm>
            <a:prstGeom prst="rect">
              <a:avLst/>
            </a:prstGeom>
            <a:solidFill>
              <a:srgbClr val="0000B6"/>
            </a:solidFill>
            <a:ln w="9525">
              <a:noFill/>
              <a:miter lim="800000"/>
              <a:headEnd/>
              <a:tailEnd/>
            </a:ln>
          </p:spPr>
          <p:txBody>
            <a:bodyPr/>
            <a:lstStyle/>
            <a:p>
              <a:endParaRPr lang="nl-NL"/>
            </a:p>
          </p:txBody>
        </p:sp>
        <p:sp>
          <p:nvSpPr>
            <p:cNvPr id="15346" name="Rectangle 620"/>
            <p:cNvSpPr>
              <a:spLocks noChangeArrowheads="1"/>
            </p:cNvSpPr>
            <p:nvPr/>
          </p:nvSpPr>
          <p:spPr bwMode="auto">
            <a:xfrm>
              <a:off x="1726" y="2102"/>
              <a:ext cx="8" cy="76"/>
            </a:xfrm>
            <a:prstGeom prst="rect">
              <a:avLst/>
            </a:prstGeom>
            <a:solidFill>
              <a:srgbClr val="0000BB"/>
            </a:solidFill>
            <a:ln w="9525">
              <a:noFill/>
              <a:miter lim="800000"/>
              <a:headEnd/>
              <a:tailEnd/>
            </a:ln>
          </p:spPr>
          <p:txBody>
            <a:bodyPr/>
            <a:lstStyle/>
            <a:p>
              <a:endParaRPr lang="nl-NL"/>
            </a:p>
          </p:txBody>
        </p:sp>
        <p:sp>
          <p:nvSpPr>
            <p:cNvPr id="15347" name="Rectangle 621"/>
            <p:cNvSpPr>
              <a:spLocks noChangeArrowheads="1"/>
            </p:cNvSpPr>
            <p:nvPr/>
          </p:nvSpPr>
          <p:spPr bwMode="auto">
            <a:xfrm>
              <a:off x="1734" y="2102"/>
              <a:ext cx="9" cy="76"/>
            </a:xfrm>
            <a:prstGeom prst="rect">
              <a:avLst/>
            </a:prstGeom>
            <a:solidFill>
              <a:srgbClr val="0000C0"/>
            </a:solidFill>
            <a:ln w="9525">
              <a:noFill/>
              <a:miter lim="800000"/>
              <a:headEnd/>
              <a:tailEnd/>
            </a:ln>
          </p:spPr>
          <p:txBody>
            <a:bodyPr/>
            <a:lstStyle/>
            <a:p>
              <a:endParaRPr lang="nl-NL"/>
            </a:p>
          </p:txBody>
        </p:sp>
        <p:sp>
          <p:nvSpPr>
            <p:cNvPr id="15348" name="Rectangle 622"/>
            <p:cNvSpPr>
              <a:spLocks noChangeArrowheads="1"/>
            </p:cNvSpPr>
            <p:nvPr/>
          </p:nvSpPr>
          <p:spPr bwMode="auto">
            <a:xfrm>
              <a:off x="1743" y="2102"/>
              <a:ext cx="8" cy="76"/>
            </a:xfrm>
            <a:prstGeom prst="rect">
              <a:avLst/>
            </a:prstGeom>
            <a:solidFill>
              <a:srgbClr val="0000C4"/>
            </a:solidFill>
            <a:ln w="9525">
              <a:noFill/>
              <a:miter lim="800000"/>
              <a:headEnd/>
              <a:tailEnd/>
            </a:ln>
          </p:spPr>
          <p:txBody>
            <a:bodyPr/>
            <a:lstStyle/>
            <a:p>
              <a:endParaRPr lang="nl-NL"/>
            </a:p>
          </p:txBody>
        </p:sp>
        <p:sp>
          <p:nvSpPr>
            <p:cNvPr id="15349" name="Rectangle 623"/>
            <p:cNvSpPr>
              <a:spLocks noChangeArrowheads="1"/>
            </p:cNvSpPr>
            <p:nvPr/>
          </p:nvSpPr>
          <p:spPr bwMode="auto">
            <a:xfrm>
              <a:off x="1751" y="2102"/>
              <a:ext cx="9" cy="76"/>
            </a:xfrm>
            <a:prstGeom prst="rect">
              <a:avLst/>
            </a:prstGeom>
            <a:solidFill>
              <a:srgbClr val="0000C8"/>
            </a:solidFill>
            <a:ln w="9525">
              <a:noFill/>
              <a:miter lim="800000"/>
              <a:headEnd/>
              <a:tailEnd/>
            </a:ln>
          </p:spPr>
          <p:txBody>
            <a:bodyPr/>
            <a:lstStyle/>
            <a:p>
              <a:endParaRPr lang="nl-NL"/>
            </a:p>
          </p:txBody>
        </p:sp>
        <p:sp>
          <p:nvSpPr>
            <p:cNvPr id="15350" name="Rectangle 624"/>
            <p:cNvSpPr>
              <a:spLocks noChangeArrowheads="1"/>
            </p:cNvSpPr>
            <p:nvPr/>
          </p:nvSpPr>
          <p:spPr bwMode="auto">
            <a:xfrm>
              <a:off x="1760" y="2102"/>
              <a:ext cx="8" cy="76"/>
            </a:xfrm>
            <a:prstGeom prst="rect">
              <a:avLst/>
            </a:prstGeom>
            <a:solidFill>
              <a:srgbClr val="0000CD"/>
            </a:solidFill>
            <a:ln w="9525">
              <a:noFill/>
              <a:miter lim="800000"/>
              <a:headEnd/>
              <a:tailEnd/>
            </a:ln>
          </p:spPr>
          <p:txBody>
            <a:bodyPr/>
            <a:lstStyle/>
            <a:p>
              <a:endParaRPr lang="nl-NL"/>
            </a:p>
          </p:txBody>
        </p:sp>
        <p:sp>
          <p:nvSpPr>
            <p:cNvPr id="15351" name="Rectangle 625"/>
            <p:cNvSpPr>
              <a:spLocks noChangeArrowheads="1"/>
            </p:cNvSpPr>
            <p:nvPr/>
          </p:nvSpPr>
          <p:spPr bwMode="auto">
            <a:xfrm>
              <a:off x="1768" y="2102"/>
              <a:ext cx="9" cy="76"/>
            </a:xfrm>
            <a:prstGeom prst="rect">
              <a:avLst/>
            </a:prstGeom>
            <a:solidFill>
              <a:srgbClr val="0000D1"/>
            </a:solidFill>
            <a:ln w="9525">
              <a:noFill/>
              <a:miter lim="800000"/>
              <a:headEnd/>
              <a:tailEnd/>
            </a:ln>
          </p:spPr>
          <p:txBody>
            <a:bodyPr/>
            <a:lstStyle/>
            <a:p>
              <a:endParaRPr lang="nl-NL"/>
            </a:p>
          </p:txBody>
        </p:sp>
        <p:sp>
          <p:nvSpPr>
            <p:cNvPr id="15352" name="Rectangle 626"/>
            <p:cNvSpPr>
              <a:spLocks noChangeArrowheads="1"/>
            </p:cNvSpPr>
            <p:nvPr/>
          </p:nvSpPr>
          <p:spPr bwMode="auto">
            <a:xfrm>
              <a:off x="1777" y="2102"/>
              <a:ext cx="8" cy="76"/>
            </a:xfrm>
            <a:prstGeom prst="rect">
              <a:avLst/>
            </a:prstGeom>
            <a:solidFill>
              <a:srgbClr val="0000D5"/>
            </a:solidFill>
            <a:ln w="9525">
              <a:noFill/>
              <a:miter lim="800000"/>
              <a:headEnd/>
              <a:tailEnd/>
            </a:ln>
          </p:spPr>
          <p:txBody>
            <a:bodyPr/>
            <a:lstStyle/>
            <a:p>
              <a:endParaRPr lang="nl-NL"/>
            </a:p>
          </p:txBody>
        </p:sp>
        <p:sp>
          <p:nvSpPr>
            <p:cNvPr id="15353" name="Rectangle 627"/>
            <p:cNvSpPr>
              <a:spLocks noChangeArrowheads="1"/>
            </p:cNvSpPr>
            <p:nvPr/>
          </p:nvSpPr>
          <p:spPr bwMode="auto">
            <a:xfrm>
              <a:off x="1785" y="2102"/>
              <a:ext cx="8" cy="76"/>
            </a:xfrm>
            <a:prstGeom prst="rect">
              <a:avLst/>
            </a:prstGeom>
            <a:solidFill>
              <a:srgbClr val="0000D9"/>
            </a:solidFill>
            <a:ln w="9525">
              <a:noFill/>
              <a:miter lim="800000"/>
              <a:headEnd/>
              <a:tailEnd/>
            </a:ln>
          </p:spPr>
          <p:txBody>
            <a:bodyPr/>
            <a:lstStyle/>
            <a:p>
              <a:endParaRPr lang="nl-NL"/>
            </a:p>
          </p:txBody>
        </p:sp>
        <p:sp>
          <p:nvSpPr>
            <p:cNvPr id="15354" name="Rectangle 628"/>
            <p:cNvSpPr>
              <a:spLocks noChangeArrowheads="1"/>
            </p:cNvSpPr>
            <p:nvPr/>
          </p:nvSpPr>
          <p:spPr bwMode="auto">
            <a:xfrm>
              <a:off x="1793" y="2102"/>
              <a:ext cx="9" cy="76"/>
            </a:xfrm>
            <a:prstGeom prst="rect">
              <a:avLst/>
            </a:prstGeom>
            <a:solidFill>
              <a:srgbClr val="0000DD"/>
            </a:solidFill>
            <a:ln w="9525">
              <a:noFill/>
              <a:miter lim="800000"/>
              <a:headEnd/>
              <a:tailEnd/>
            </a:ln>
          </p:spPr>
          <p:txBody>
            <a:bodyPr/>
            <a:lstStyle/>
            <a:p>
              <a:endParaRPr lang="nl-NL"/>
            </a:p>
          </p:txBody>
        </p:sp>
        <p:sp>
          <p:nvSpPr>
            <p:cNvPr id="15355" name="Rectangle 629"/>
            <p:cNvSpPr>
              <a:spLocks noChangeArrowheads="1"/>
            </p:cNvSpPr>
            <p:nvPr/>
          </p:nvSpPr>
          <p:spPr bwMode="auto">
            <a:xfrm>
              <a:off x="1802" y="2102"/>
              <a:ext cx="8" cy="76"/>
            </a:xfrm>
            <a:prstGeom prst="rect">
              <a:avLst/>
            </a:prstGeom>
            <a:solidFill>
              <a:srgbClr val="0000E0"/>
            </a:solidFill>
            <a:ln w="9525">
              <a:noFill/>
              <a:miter lim="800000"/>
              <a:headEnd/>
              <a:tailEnd/>
            </a:ln>
          </p:spPr>
          <p:txBody>
            <a:bodyPr/>
            <a:lstStyle/>
            <a:p>
              <a:endParaRPr lang="nl-NL"/>
            </a:p>
          </p:txBody>
        </p:sp>
        <p:sp>
          <p:nvSpPr>
            <p:cNvPr id="15356" name="Rectangle 630"/>
            <p:cNvSpPr>
              <a:spLocks noChangeArrowheads="1"/>
            </p:cNvSpPr>
            <p:nvPr/>
          </p:nvSpPr>
          <p:spPr bwMode="auto">
            <a:xfrm>
              <a:off x="1810" y="2102"/>
              <a:ext cx="9" cy="76"/>
            </a:xfrm>
            <a:prstGeom prst="rect">
              <a:avLst/>
            </a:prstGeom>
            <a:solidFill>
              <a:srgbClr val="0000E4"/>
            </a:solidFill>
            <a:ln w="9525">
              <a:noFill/>
              <a:miter lim="800000"/>
              <a:headEnd/>
              <a:tailEnd/>
            </a:ln>
          </p:spPr>
          <p:txBody>
            <a:bodyPr/>
            <a:lstStyle/>
            <a:p>
              <a:endParaRPr lang="nl-NL"/>
            </a:p>
          </p:txBody>
        </p:sp>
        <p:sp>
          <p:nvSpPr>
            <p:cNvPr id="15357" name="Rectangle 631"/>
            <p:cNvSpPr>
              <a:spLocks noChangeArrowheads="1"/>
            </p:cNvSpPr>
            <p:nvPr/>
          </p:nvSpPr>
          <p:spPr bwMode="auto">
            <a:xfrm>
              <a:off x="1819" y="2102"/>
              <a:ext cx="8" cy="76"/>
            </a:xfrm>
            <a:prstGeom prst="rect">
              <a:avLst/>
            </a:prstGeom>
            <a:solidFill>
              <a:srgbClr val="0000E7"/>
            </a:solidFill>
            <a:ln w="9525">
              <a:noFill/>
              <a:miter lim="800000"/>
              <a:headEnd/>
              <a:tailEnd/>
            </a:ln>
          </p:spPr>
          <p:txBody>
            <a:bodyPr/>
            <a:lstStyle/>
            <a:p>
              <a:endParaRPr lang="nl-NL"/>
            </a:p>
          </p:txBody>
        </p:sp>
        <p:sp>
          <p:nvSpPr>
            <p:cNvPr id="15358" name="Rectangle 632"/>
            <p:cNvSpPr>
              <a:spLocks noChangeArrowheads="1"/>
            </p:cNvSpPr>
            <p:nvPr/>
          </p:nvSpPr>
          <p:spPr bwMode="auto">
            <a:xfrm>
              <a:off x="1827" y="2102"/>
              <a:ext cx="9" cy="76"/>
            </a:xfrm>
            <a:prstGeom prst="rect">
              <a:avLst/>
            </a:prstGeom>
            <a:solidFill>
              <a:srgbClr val="0000EA"/>
            </a:solidFill>
            <a:ln w="9525">
              <a:noFill/>
              <a:miter lim="800000"/>
              <a:headEnd/>
              <a:tailEnd/>
            </a:ln>
          </p:spPr>
          <p:txBody>
            <a:bodyPr/>
            <a:lstStyle/>
            <a:p>
              <a:endParaRPr lang="nl-NL"/>
            </a:p>
          </p:txBody>
        </p:sp>
        <p:sp>
          <p:nvSpPr>
            <p:cNvPr id="15359" name="Rectangle 633"/>
            <p:cNvSpPr>
              <a:spLocks noChangeArrowheads="1"/>
            </p:cNvSpPr>
            <p:nvPr/>
          </p:nvSpPr>
          <p:spPr bwMode="auto">
            <a:xfrm>
              <a:off x="1836" y="2102"/>
              <a:ext cx="8" cy="76"/>
            </a:xfrm>
            <a:prstGeom prst="rect">
              <a:avLst/>
            </a:prstGeom>
            <a:solidFill>
              <a:srgbClr val="0000ED"/>
            </a:solidFill>
            <a:ln w="9525">
              <a:noFill/>
              <a:miter lim="800000"/>
              <a:headEnd/>
              <a:tailEnd/>
            </a:ln>
          </p:spPr>
          <p:txBody>
            <a:bodyPr/>
            <a:lstStyle/>
            <a:p>
              <a:endParaRPr lang="nl-NL"/>
            </a:p>
          </p:txBody>
        </p:sp>
        <p:sp>
          <p:nvSpPr>
            <p:cNvPr id="15360" name="Rectangle 634"/>
            <p:cNvSpPr>
              <a:spLocks noChangeArrowheads="1"/>
            </p:cNvSpPr>
            <p:nvPr/>
          </p:nvSpPr>
          <p:spPr bwMode="auto">
            <a:xfrm>
              <a:off x="1844" y="2102"/>
              <a:ext cx="8" cy="76"/>
            </a:xfrm>
            <a:prstGeom prst="rect">
              <a:avLst/>
            </a:prstGeom>
            <a:solidFill>
              <a:srgbClr val="0000EF"/>
            </a:solidFill>
            <a:ln w="9525">
              <a:noFill/>
              <a:miter lim="800000"/>
              <a:headEnd/>
              <a:tailEnd/>
            </a:ln>
          </p:spPr>
          <p:txBody>
            <a:bodyPr/>
            <a:lstStyle/>
            <a:p>
              <a:endParaRPr lang="nl-NL"/>
            </a:p>
          </p:txBody>
        </p:sp>
        <p:sp>
          <p:nvSpPr>
            <p:cNvPr id="15361" name="Rectangle 635"/>
            <p:cNvSpPr>
              <a:spLocks noChangeArrowheads="1"/>
            </p:cNvSpPr>
            <p:nvPr/>
          </p:nvSpPr>
          <p:spPr bwMode="auto">
            <a:xfrm>
              <a:off x="1852" y="2102"/>
              <a:ext cx="9" cy="76"/>
            </a:xfrm>
            <a:prstGeom prst="rect">
              <a:avLst/>
            </a:prstGeom>
            <a:solidFill>
              <a:srgbClr val="0000F1"/>
            </a:solidFill>
            <a:ln w="9525">
              <a:noFill/>
              <a:miter lim="800000"/>
              <a:headEnd/>
              <a:tailEnd/>
            </a:ln>
          </p:spPr>
          <p:txBody>
            <a:bodyPr/>
            <a:lstStyle/>
            <a:p>
              <a:endParaRPr lang="nl-NL"/>
            </a:p>
          </p:txBody>
        </p:sp>
        <p:sp>
          <p:nvSpPr>
            <p:cNvPr id="15362" name="Rectangle 636"/>
            <p:cNvSpPr>
              <a:spLocks noChangeArrowheads="1"/>
            </p:cNvSpPr>
            <p:nvPr/>
          </p:nvSpPr>
          <p:spPr bwMode="auto">
            <a:xfrm>
              <a:off x="1861" y="2102"/>
              <a:ext cx="8" cy="76"/>
            </a:xfrm>
            <a:prstGeom prst="rect">
              <a:avLst/>
            </a:prstGeom>
            <a:solidFill>
              <a:srgbClr val="0000F3"/>
            </a:solidFill>
            <a:ln w="9525">
              <a:noFill/>
              <a:miter lim="800000"/>
              <a:headEnd/>
              <a:tailEnd/>
            </a:ln>
          </p:spPr>
          <p:txBody>
            <a:bodyPr/>
            <a:lstStyle/>
            <a:p>
              <a:endParaRPr lang="nl-NL"/>
            </a:p>
          </p:txBody>
        </p:sp>
        <p:sp>
          <p:nvSpPr>
            <p:cNvPr id="15363" name="Rectangle 637"/>
            <p:cNvSpPr>
              <a:spLocks noChangeArrowheads="1"/>
            </p:cNvSpPr>
            <p:nvPr/>
          </p:nvSpPr>
          <p:spPr bwMode="auto">
            <a:xfrm>
              <a:off x="1869" y="2102"/>
              <a:ext cx="9" cy="76"/>
            </a:xfrm>
            <a:prstGeom prst="rect">
              <a:avLst/>
            </a:prstGeom>
            <a:solidFill>
              <a:srgbClr val="0000F5"/>
            </a:solidFill>
            <a:ln w="9525">
              <a:noFill/>
              <a:miter lim="800000"/>
              <a:headEnd/>
              <a:tailEnd/>
            </a:ln>
          </p:spPr>
          <p:txBody>
            <a:bodyPr/>
            <a:lstStyle/>
            <a:p>
              <a:endParaRPr lang="nl-NL"/>
            </a:p>
          </p:txBody>
        </p:sp>
        <p:sp>
          <p:nvSpPr>
            <p:cNvPr id="15364" name="Rectangle 638"/>
            <p:cNvSpPr>
              <a:spLocks noChangeArrowheads="1"/>
            </p:cNvSpPr>
            <p:nvPr/>
          </p:nvSpPr>
          <p:spPr bwMode="auto">
            <a:xfrm>
              <a:off x="1878" y="2102"/>
              <a:ext cx="8" cy="76"/>
            </a:xfrm>
            <a:prstGeom prst="rect">
              <a:avLst/>
            </a:prstGeom>
            <a:solidFill>
              <a:srgbClr val="0000F6"/>
            </a:solidFill>
            <a:ln w="9525">
              <a:noFill/>
              <a:miter lim="800000"/>
              <a:headEnd/>
              <a:tailEnd/>
            </a:ln>
          </p:spPr>
          <p:txBody>
            <a:bodyPr/>
            <a:lstStyle/>
            <a:p>
              <a:endParaRPr lang="nl-NL"/>
            </a:p>
          </p:txBody>
        </p:sp>
        <p:sp>
          <p:nvSpPr>
            <p:cNvPr id="15365" name="Rectangle 639"/>
            <p:cNvSpPr>
              <a:spLocks noChangeArrowheads="1"/>
            </p:cNvSpPr>
            <p:nvPr/>
          </p:nvSpPr>
          <p:spPr bwMode="auto">
            <a:xfrm>
              <a:off x="1886" y="2102"/>
              <a:ext cx="9" cy="76"/>
            </a:xfrm>
            <a:prstGeom prst="rect">
              <a:avLst/>
            </a:prstGeom>
            <a:solidFill>
              <a:srgbClr val="0000F8"/>
            </a:solidFill>
            <a:ln w="9525">
              <a:noFill/>
              <a:miter lim="800000"/>
              <a:headEnd/>
              <a:tailEnd/>
            </a:ln>
          </p:spPr>
          <p:txBody>
            <a:bodyPr/>
            <a:lstStyle/>
            <a:p>
              <a:endParaRPr lang="nl-NL"/>
            </a:p>
          </p:txBody>
        </p:sp>
        <p:sp>
          <p:nvSpPr>
            <p:cNvPr id="15366" name="Rectangle 640"/>
            <p:cNvSpPr>
              <a:spLocks noChangeArrowheads="1"/>
            </p:cNvSpPr>
            <p:nvPr/>
          </p:nvSpPr>
          <p:spPr bwMode="auto">
            <a:xfrm>
              <a:off x="1895" y="2102"/>
              <a:ext cx="8" cy="76"/>
            </a:xfrm>
            <a:prstGeom prst="rect">
              <a:avLst/>
            </a:prstGeom>
            <a:solidFill>
              <a:srgbClr val="0000F9"/>
            </a:solidFill>
            <a:ln w="9525">
              <a:noFill/>
              <a:miter lim="800000"/>
              <a:headEnd/>
              <a:tailEnd/>
            </a:ln>
          </p:spPr>
          <p:txBody>
            <a:bodyPr/>
            <a:lstStyle/>
            <a:p>
              <a:endParaRPr lang="nl-NL"/>
            </a:p>
          </p:txBody>
        </p:sp>
        <p:sp>
          <p:nvSpPr>
            <p:cNvPr id="15367" name="Rectangle 641"/>
            <p:cNvSpPr>
              <a:spLocks noChangeArrowheads="1"/>
            </p:cNvSpPr>
            <p:nvPr/>
          </p:nvSpPr>
          <p:spPr bwMode="auto">
            <a:xfrm>
              <a:off x="1903" y="2102"/>
              <a:ext cx="8" cy="76"/>
            </a:xfrm>
            <a:prstGeom prst="rect">
              <a:avLst/>
            </a:prstGeom>
            <a:solidFill>
              <a:srgbClr val="0000FA"/>
            </a:solidFill>
            <a:ln w="9525">
              <a:noFill/>
              <a:miter lim="800000"/>
              <a:headEnd/>
              <a:tailEnd/>
            </a:ln>
          </p:spPr>
          <p:txBody>
            <a:bodyPr/>
            <a:lstStyle/>
            <a:p>
              <a:endParaRPr lang="nl-NL"/>
            </a:p>
          </p:txBody>
        </p:sp>
        <p:sp>
          <p:nvSpPr>
            <p:cNvPr id="15368" name="Rectangle 642"/>
            <p:cNvSpPr>
              <a:spLocks noChangeArrowheads="1"/>
            </p:cNvSpPr>
            <p:nvPr/>
          </p:nvSpPr>
          <p:spPr bwMode="auto">
            <a:xfrm>
              <a:off x="1911" y="2102"/>
              <a:ext cx="9" cy="76"/>
            </a:xfrm>
            <a:prstGeom prst="rect">
              <a:avLst/>
            </a:prstGeom>
            <a:solidFill>
              <a:srgbClr val="0000FC"/>
            </a:solidFill>
            <a:ln w="9525">
              <a:noFill/>
              <a:miter lim="800000"/>
              <a:headEnd/>
              <a:tailEnd/>
            </a:ln>
          </p:spPr>
          <p:txBody>
            <a:bodyPr/>
            <a:lstStyle/>
            <a:p>
              <a:endParaRPr lang="nl-NL"/>
            </a:p>
          </p:txBody>
        </p:sp>
        <p:sp>
          <p:nvSpPr>
            <p:cNvPr id="15369" name="Rectangle 643"/>
            <p:cNvSpPr>
              <a:spLocks noChangeArrowheads="1"/>
            </p:cNvSpPr>
            <p:nvPr/>
          </p:nvSpPr>
          <p:spPr bwMode="auto">
            <a:xfrm>
              <a:off x="1920" y="2102"/>
              <a:ext cx="8" cy="76"/>
            </a:xfrm>
            <a:prstGeom prst="rect">
              <a:avLst/>
            </a:prstGeom>
            <a:solidFill>
              <a:srgbClr val="0000FC"/>
            </a:solidFill>
            <a:ln w="9525">
              <a:noFill/>
              <a:miter lim="800000"/>
              <a:headEnd/>
              <a:tailEnd/>
            </a:ln>
          </p:spPr>
          <p:txBody>
            <a:bodyPr/>
            <a:lstStyle/>
            <a:p>
              <a:endParaRPr lang="nl-NL"/>
            </a:p>
          </p:txBody>
        </p:sp>
        <p:sp>
          <p:nvSpPr>
            <p:cNvPr id="15370" name="Rectangle 644"/>
            <p:cNvSpPr>
              <a:spLocks noChangeArrowheads="1"/>
            </p:cNvSpPr>
            <p:nvPr/>
          </p:nvSpPr>
          <p:spPr bwMode="auto">
            <a:xfrm>
              <a:off x="1928" y="2102"/>
              <a:ext cx="9" cy="76"/>
            </a:xfrm>
            <a:prstGeom prst="rect">
              <a:avLst/>
            </a:prstGeom>
            <a:solidFill>
              <a:srgbClr val="0000FD"/>
            </a:solidFill>
            <a:ln w="9525">
              <a:noFill/>
              <a:miter lim="800000"/>
              <a:headEnd/>
              <a:tailEnd/>
            </a:ln>
          </p:spPr>
          <p:txBody>
            <a:bodyPr/>
            <a:lstStyle/>
            <a:p>
              <a:endParaRPr lang="nl-NL"/>
            </a:p>
          </p:txBody>
        </p:sp>
        <p:sp>
          <p:nvSpPr>
            <p:cNvPr id="15371" name="Rectangle 645"/>
            <p:cNvSpPr>
              <a:spLocks noChangeArrowheads="1"/>
            </p:cNvSpPr>
            <p:nvPr/>
          </p:nvSpPr>
          <p:spPr bwMode="auto">
            <a:xfrm>
              <a:off x="1937" y="2102"/>
              <a:ext cx="8" cy="76"/>
            </a:xfrm>
            <a:prstGeom prst="rect">
              <a:avLst/>
            </a:prstGeom>
            <a:solidFill>
              <a:srgbClr val="0000FE"/>
            </a:solidFill>
            <a:ln w="9525">
              <a:noFill/>
              <a:miter lim="800000"/>
              <a:headEnd/>
              <a:tailEnd/>
            </a:ln>
          </p:spPr>
          <p:txBody>
            <a:bodyPr/>
            <a:lstStyle/>
            <a:p>
              <a:endParaRPr lang="nl-NL"/>
            </a:p>
          </p:txBody>
        </p:sp>
        <p:sp>
          <p:nvSpPr>
            <p:cNvPr id="15372" name="Rectangle 646"/>
            <p:cNvSpPr>
              <a:spLocks noChangeArrowheads="1"/>
            </p:cNvSpPr>
            <p:nvPr/>
          </p:nvSpPr>
          <p:spPr bwMode="auto">
            <a:xfrm>
              <a:off x="1945" y="2102"/>
              <a:ext cx="8" cy="76"/>
            </a:xfrm>
            <a:prstGeom prst="rect">
              <a:avLst/>
            </a:prstGeom>
            <a:solidFill>
              <a:srgbClr val="0000FF"/>
            </a:solidFill>
            <a:ln w="9525">
              <a:noFill/>
              <a:miter lim="800000"/>
              <a:headEnd/>
              <a:tailEnd/>
            </a:ln>
          </p:spPr>
          <p:txBody>
            <a:bodyPr/>
            <a:lstStyle/>
            <a:p>
              <a:endParaRPr lang="nl-NL"/>
            </a:p>
          </p:txBody>
        </p:sp>
        <p:sp>
          <p:nvSpPr>
            <p:cNvPr id="15373" name="Rectangle 647"/>
            <p:cNvSpPr>
              <a:spLocks noChangeArrowheads="1"/>
            </p:cNvSpPr>
            <p:nvPr/>
          </p:nvSpPr>
          <p:spPr bwMode="auto">
            <a:xfrm>
              <a:off x="1953" y="2102"/>
              <a:ext cx="9" cy="76"/>
            </a:xfrm>
            <a:prstGeom prst="rect">
              <a:avLst/>
            </a:prstGeom>
            <a:solidFill>
              <a:srgbClr val="0000FF"/>
            </a:solidFill>
            <a:ln w="9525">
              <a:noFill/>
              <a:miter lim="800000"/>
              <a:headEnd/>
              <a:tailEnd/>
            </a:ln>
          </p:spPr>
          <p:txBody>
            <a:bodyPr/>
            <a:lstStyle/>
            <a:p>
              <a:endParaRPr lang="nl-NL"/>
            </a:p>
          </p:txBody>
        </p:sp>
        <p:sp>
          <p:nvSpPr>
            <p:cNvPr id="15374" name="Rectangle 648"/>
            <p:cNvSpPr>
              <a:spLocks noChangeArrowheads="1"/>
            </p:cNvSpPr>
            <p:nvPr/>
          </p:nvSpPr>
          <p:spPr bwMode="auto">
            <a:xfrm>
              <a:off x="1962" y="2102"/>
              <a:ext cx="8" cy="76"/>
            </a:xfrm>
            <a:prstGeom prst="rect">
              <a:avLst/>
            </a:prstGeom>
            <a:solidFill>
              <a:srgbClr val="0000FE"/>
            </a:solidFill>
            <a:ln w="9525">
              <a:noFill/>
              <a:miter lim="800000"/>
              <a:headEnd/>
              <a:tailEnd/>
            </a:ln>
          </p:spPr>
          <p:txBody>
            <a:bodyPr/>
            <a:lstStyle/>
            <a:p>
              <a:endParaRPr lang="nl-NL"/>
            </a:p>
          </p:txBody>
        </p:sp>
        <p:sp>
          <p:nvSpPr>
            <p:cNvPr id="15375" name="Rectangle 649"/>
            <p:cNvSpPr>
              <a:spLocks noChangeArrowheads="1"/>
            </p:cNvSpPr>
            <p:nvPr/>
          </p:nvSpPr>
          <p:spPr bwMode="auto">
            <a:xfrm>
              <a:off x="1970" y="2102"/>
              <a:ext cx="9" cy="76"/>
            </a:xfrm>
            <a:prstGeom prst="rect">
              <a:avLst/>
            </a:prstGeom>
            <a:solidFill>
              <a:srgbClr val="0000FD"/>
            </a:solidFill>
            <a:ln w="9525">
              <a:noFill/>
              <a:miter lim="800000"/>
              <a:headEnd/>
              <a:tailEnd/>
            </a:ln>
          </p:spPr>
          <p:txBody>
            <a:bodyPr/>
            <a:lstStyle/>
            <a:p>
              <a:endParaRPr lang="nl-NL"/>
            </a:p>
          </p:txBody>
        </p:sp>
        <p:sp>
          <p:nvSpPr>
            <p:cNvPr id="15376" name="Rectangle 650"/>
            <p:cNvSpPr>
              <a:spLocks noChangeArrowheads="1"/>
            </p:cNvSpPr>
            <p:nvPr/>
          </p:nvSpPr>
          <p:spPr bwMode="auto">
            <a:xfrm>
              <a:off x="1979" y="2102"/>
              <a:ext cx="8" cy="76"/>
            </a:xfrm>
            <a:prstGeom prst="rect">
              <a:avLst/>
            </a:prstGeom>
            <a:solidFill>
              <a:srgbClr val="0000FC"/>
            </a:solidFill>
            <a:ln w="9525">
              <a:noFill/>
              <a:miter lim="800000"/>
              <a:headEnd/>
              <a:tailEnd/>
            </a:ln>
          </p:spPr>
          <p:txBody>
            <a:bodyPr/>
            <a:lstStyle/>
            <a:p>
              <a:endParaRPr lang="nl-NL"/>
            </a:p>
          </p:txBody>
        </p:sp>
        <p:sp>
          <p:nvSpPr>
            <p:cNvPr id="15377" name="Rectangle 651"/>
            <p:cNvSpPr>
              <a:spLocks noChangeArrowheads="1"/>
            </p:cNvSpPr>
            <p:nvPr/>
          </p:nvSpPr>
          <p:spPr bwMode="auto">
            <a:xfrm>
              <a:off x="1987" y="2102"/>
              <a:ext cx="9" cy="76"/>
            </a:xfrm>
            <a:prstGeom prst="rect">
              <a:avLst/>
            </a:prstGeom>
            <a:solidFill>
              <a:srgbClr val="0000FB"/>
            </a:solidFill>
            <a:ln w="9525">
              <a:noFill/>
              <a:miter lim="800000"/>
              <a:headEnd/>
              <a:tailEnd/>
            </a:ln>
          </p:spPr>
          <p:txBody>
            <a:bodyPr/>
            <a:lstStyle/>
            <a:p>
              <a:endParaRPr lang="nl-NL"/>
            </a:p>
          </p:txBody>
        </p:sp>
        <p:sp>
          <p:nvSpPr>
            <p:cNvPr id="15378" name="Rectangle 652"/>
            <p:cNvSpPr>
              <a:spLocks noChangeArrowheads="1"/>
            </p:cNvSpPr>
            <p:nvPr/>
          </p:nvSpPr>
          <p:spPr bwMode="auto">
            <a:xfrm>
              <a:off x="1996" y="2102"/>
              <a:ext cx="8" cy="76"/>
            </a:xfrm>
            <a:prstGeom prst="rect">
              <a:avLst/>
            </a:prstGeom>
            <a:solidFill>
              <a:srgbClr val="0000FA"/>
            </a:solidFill>
            <a:ln w="9525">
              <a:noFill/>
              <a:miter lim="800000"/>
              <a:headEnd/>
              <a:tailEnd/>
            </a:ln>
          </p:spPr>
          <p:txBody>
            <a:bodyPr/>
            <a:lstStyle/>
            <a:p>
              <a:endParaRPr lang="nl-NL"/>
            </a:p>
          </p:txBody>
        </p:sp>
        <p:sp>
          <p:nvSpPr>
            <p:cNvPr id="15379" name="Rectangle 653"/>
            <p:cNvSpPr>
              <a:spLocks noChangeArrowheads="1"/>
            </p:cNvSpPr>
            <p:nvPr/>
          </p:nvSpPr>
          <p:spPr bwMode="auto">
            <a:xfrm>
              <a:off x="2004" y="2102"/>
              <a:ext cx="8" cy="76"/>
            </a:xfrm>
            <a:prstGeom prst="rect">
              <a:avLst/>
            </a:prstGeom>
            <a:solidFill>
              <a:srgbClr val="0000F9"/>
            </a:solidFill>
            <a:ln w="9525">
              <a:noFill/>
              <a:miter lim="800000"/>
              <a:headEnd/>
              <a:tailEnd/>
            </a:ln>
          </p:spPr>
          <p:txBody>
            <a:bodyPr/>
            <a:lstStyle/>
            <a:p>
              <a:endParaRPr lang="nl-NL"/>
            </a:p>
          </p:txBody>
        </p:sp>
        <p:sp>
          <p:nvSpPr>
            <p:cNvPr id="15380" name="Rectangle 654"/>
            <p:cNvSpPr>
              <a:spLocks noChangeArrowheads="1"/>
            </p:cNvSpPr>
            <p:nvPr/>
          </p:nvSpPr>
          <p:spPr bwMode="auto">
            <a:xfrm>
              <a:off x="2012" y="2102"/>
              <a:ext cx="9" cy="76"/>
            </a:xfrm>
            <a:prstGeom prst="rect">
              <a:avLst/>
            </a:prstGeom>
            <a:solidFill>
              <a:srgbClr val="0000F8"/>
            </a:solidFill>
            <a:ln w="9525">
              <a:noFill/>
              <a:miter lim="800000"/>
              <a:headEnd/>
              <a:tailEnd/>
            </a:ln>
          </p:spPr>
          <p:txBody>
            <a:bodyPr/>
            <a:lstStyle/>
            <a:p>
              <a:endParaRPr lang="nl-NL"/>
            </a:p>
          </p:txBody>
        </p:sp>
        <p:sp>
          <p:nvSpPr>
            <p:cNvPr id="15381" name="Rectangle 655"/>
            <p:cNvSpPr>
              <a:spLocks noChangeArrowheads="1"/>
            </p:cNvSpPr>
            <p:nvPr/>
          </p:nvSpPr>
          <p:spPr bwMode="auto">
            <a:xfrm>
              <a:off x="2021" y="2102"/>
              <a:ext cx="8" cy="76"/>
            </a:xfrm>
            <a:prstGeom prst="rect">
              <a:avLst/>
            </a:prstGeom>
            <a:solidFill>
              <a:srgbClr val="0000F6"/>
            </a:solidFill>
            <a:ln w="9525">
              <a:noFill/>
              <a:miter lim="800000"/>
              <a:headEnd/>
              <a:tailEnd/>
            </a:ln>
          </p:spPr>
          <p:txBody>
            <a:bodyPr/>
            <a:lstStyle/>
            <a:p>
              <a:endParaRPr lang="nl-NL"/>
            </a:p>
          </p:txBody>
        </p:sp>
        <p:sp>
          <p:nvSpPr>
            <p:cNvPr id="15382" name="Rectangle 656"/>
            <p:cNvSpPr>
              <a:spLocks noChangeArrowheads="1"/>
            </p:cNvSpPr>
            <p:nvPr/>
          </p:nvSpPr>
          <p:spPr bwMode="auto">
            <a:xfrm>
              <a:off x="2029" y="2102"/>
              <a:ext cx="9" cy="76"/>
            </a:xfrm>
            <a:prstGeom prst="rect">
              <a:avLst/>
            </a:prstGeom>
            <a:solidFill>
              <a:srgbClr val="0000F5"/>
            </a:solidFill>
            <a:ln w="9525">
              <a:noFill/>
              <a:miter lim="800000"/>
              <a:headEnd/>
              <a:tailEnd/>
            </a:ln>
          </p:spPr>
          <p:txBody>
            <a:bodyPr/>
            <a:lstStyle/>
            <a:p>
              <a:endParaRPr lang="nl-NL"/>
            </a:p>
          </p:txBody>
        </p:sp>
        <p:sp>
          <p:nvSpPr>
            <p:cNvPr id="15383" name="Rectangle 657"/>
            <p:cNvSpPr>
              <a:spLocks noChangeArrowheads="1"/>
            </p:cNvSpPr>
            <p:nvPr/>
          </p:nvSpPr>
          <p:spPr bwMode="auto">
            <a:xfrm>
              <a:off x="2038" y="2102"/>
              <a:ext cx="8" cy="76"/>
            </a:xfrm>
            <a:prstGeom prst="rect">
              <a:avLst/>
            </a:prstGeom>
            <a:solidFill>
              <a:srgbClr val="0000F3"/>
            </a:solidFill>
            <a:ln w="9525">
              <a:noFill/>
              <a:miter lim="800000"/>
              <a:headEnd/>
              <a:tailEnd/>
            </a:ln>
          </p:spPr>
          <p:txBody>
            <a:bodyPr/>
            <a:lstStyle/>
            <a:p>
              <a:endParaRPr lang="nl-NL"/>
            </a:p>
          </p:txBody>
        </p:sp>
        <p:sp>
          <p:nvSpPr>
            <p:cNvPr id="15384" name="Rectangle 658"/>
            <p:cNvSpPr>
              <a:spLocks noChangeArrowheads="1"/>
            </p:cNvSpPr>
            <p:nvPr/>
          </p:nvSpPr>
          <p:spPr bwMode="auto">
            <a:xfrm>
              <a:off x="2046" y="2102"/>
              <a:ext cx="9" cy="76"/>
            </a:xfrm>
            <a:prstGeom prst="rect">
              <a:avLst/>
            </a:prstGeom>
            <a:solidFill>
              <a:srgbClr val="0000F1"/>
            </a:solidFill>
            <a:ln w="9525">
              <a:noFill/>
              <a:miter lim="800000"/>
              <a:headEnd/>
              <a:tailEnd/>
            </a:ln>
          </p:spPr>
          <p:txBody>
            <a:bodyPr/>
            <a:lstStyle/>
            <a:p>
              <a:endParaRPr lang="nl-NL"/>
            </a:p>
          </p:txBody>
        </p:sp>
        <p:sp>
          <p:nvSpPr>
            <p:cNvPr id="15385" name="Rectangle 659"/>
            <p:cNvSpPr>
              <a:spLocks noChangeArrowheads="1"/>
            </p:cNvSpPr>
            <p:nvPr/>
          </p:nvSpPr>
          <p:spPr bwMode="auto">
            <a:xfrm>
              <a:off x="2055" y="2102"/>
              <a:ext cx="8" cy="76"/>
            </a:xfrm>
            <a:prstGeom prst="rect">
              <a:avLst/>
            </a:prstGeom>
            <a:solidFill>
              <a:srgbClr val="0000EF"/>
            </a:solidFill>
            <a:ln w="9525">
              <a:noFill/>
              <a:miter lim="800000"/>
              <a:headEnd/>
              <a:tailEnd/>
            </a:ln>
          </p:spPr>
          <p:txBody>
            <a:bodyPr/>
            <a:lstStyle/>
            <a:p>
              <a:endParaRPr lang="nl-NL"/>
            </a:p>
          </p:txBody>
        </p:sp>
        <p:sp>
          <p:nvSpPr>
            <p:cNvPr id="15386" name="Rectangle 660"/>
            <p:cNvSpPr>
              <a:spLocks noChangeArrowheads="1"/>
            </p:cNvSpPr>
            <p:nvPr/>
          </p:nvSpPr>
          <p:spPr bwMode="auto">
            <a:xfrm>
              <a:off x="2063" y="2102"/>
              <a:ext cx="8" cy="76"/>
            </a:xfrm>
            <a:prstGeom prst="rect">
              <a:avLst/>
            </a:prstGeom>
            <a:solidFill>
              <a:srgbClr val="0000EC"/>
            </a:solidFill>
            <a:ln w="9525">
              <a:noFill/>
              <a:miter lim="800000"/>
              <a:headEnd/>
              <a:tailEnd/>
            </a:ln>
          </p:spPr>
          <p:txBody>
            <a:bodyPr/>
            <a:lstStyle/>
            <a:p>
              <a:endParaRPr lang="nl-NL"/>
            </a:p>
          </p:txBody>
        </p:sp>
        <p:sp>
          <p:nvSpPr>
            <p:cNvPr id="15387" name="Rectangle 661"/>
            <p:cNvSpPr>
              <a:spLocks noChangeArrowheads="1"/>
            </p:cNvSpPr>
            <p:nvPr/>
          </p:nvSpPr>
          <p:spPr bwMode="auto">
            <a:xfrm>
              <a:off x="2071" y="2102"/>
              <a:ext cx="9" cy="76"/>
            </a:xfrm>
            <a:prstGeom prst="rect">
              <a:avLst/>
            </a:prstGeom>
            <a:solidFill>
              <a:srgbClr val="0000EA"/>
            </a:solidFill>
            <a:ln w="9525">
              <a:noFill/>
              <a:miter lim="800000"/>
              <a:headEnd/>
              <a:tailEnd/>
            </a:ln>
          </p:spPr>
          <p:txBody>
            <a:bodyPr/>
            <a:lstStyle/>
            <a:p>
              <a:endParaRPr lang="nl-NL"/>
            </a:p>
          </p:txBody>
        </p:sp>
        <p:sp>
          <p:nvSpPr>
            <p:cNvPr id="15388" name="Rectangle 662"/>
            <p:cNvSpPr>
              <a:spLocks noChangeArrowheads="1"/>
            </p:cNvSpPr>
            <p:nvPr/>
          </p:nvSpPr>
          <p:spPr bwMode="auto">
            <a:xfrm>
              <a:off x="2080" y="2102"/>
              <a:ext cx="8" cy="76"/>
            </a:xfrm>
            <a:prstGeom prst="rect">
              <a:avLst/>
            </a:prstGeom>
            <a:solidFill>
              <a:srgbClr val="0000E7"/>
            </a:solidFill>
            <a:ln w="9525">
              <a:noFill/>
              <a:miter lim="800000"/>
              <a:headEnd/>
              <a:tailEnd/>
            </a:ln>
          </p:spPr>
          <p:txBody>
            <a:bodyPr/>
            <a:lstStyle/>
            <a:p>
              <a:endParaRPr lang="nl-NL"/>
            </a:p>
          </p:txBody>
        </p:sp>
        <p:sp>
          <p:nvSpPr>
            <p:cNvPr id="15389" name="Rectangle 663"/>
            <p:cNvSpPr>
              <a:spLocks noChangeArrowheads="1"/>
            </p:cNvSpPr>
            <p:nvPr/>
          </p:nvSpPr>
          <p:spPr bwMode="auto">
            <a:xfrm>
              <a:off x="2088" y="2102"/>
              <a:ext cx="9" cy="76"/>
            </a:xfrm>
            <a:prstGeom prst="rect">
              <a:avLst/>
            </a:prstGeom>
            <a:solidFill>
              <a:srgbClr val="0000E3"/>
            </a:solidFill>
            <a:ln w="9525">
              <a:noFill/>
              <a:miter lim="800000"/>
              <a:headEnd/>
              <a:tailEnd/>
            </a:ln>
          </p:spPr>
          <p:txBody>
            <a:bodyPr/>
            <a:lstStyle/>
            <a:p>
              <a:endParaRPr lang="nl-NL"/>
            </a:p>
          </p:txBody>
        </p:sp>
        <p:sp>
          <p:nvSpPr>
            <p:cNvPr id="15390" name="Rectangle 664"/>
            <p:cNvSpPr>
              <a:spLocks noChangeArrowheads="1"/>
            </p:cNvSpPr>
            <p:nvPr/>
          </p:nvSpPr>
          <p:spPr bwMode="auto">
            <a:xfrm>
              <a:off x="2097" y="2102"/>
              <a:ext cx="8" cy="76"/>
            </a:xfrm>
            <a:prstGeom prst="rect">
              <a:avLst/>
            </a:prstGeom>
            <a:solidFill>
              <a:srgbClr val="0000E0"/>
            </a:solidFill>
            <a:ln w="9525">
              <a:noFill/>
              <a:miter lim="800000"/>
              <a:headEnd/>
              <a:tailEnd/>
            </a:ln>
          </p:spPr>
          <p:txBody>
            <a:bodyPr/>
            <a:lstStyle/>
            <a:p>
              <a:endParaRPr lang="nl-NL"/>
            </a:p>
          </p:txBody>
        </p:sp>
        <p:sp>
          <p:nvSpPr>
            <p:cNvPr id="15391" name="Rectangle 665"/>
            <p:cNvSpPr>
              <a:spLocks noChangeArrowheads="1"/>
            </p:cNvSpPr>
            <p:nvPr/>
          </p:nvSpPr>
          <p:spPr bwMode="auto">
            <a:xfrm>
              <a:off x="2105" y="2102"/>
              <a:ext cx="9" cy="76"/>
            </a:xfrm>
            <a:prstGeom prst="rect">
              <a:avLst/>
            </a:prstGeom>
            <a:solidFill>
              <a:srgbClr val="0000DD"/>
            </a:solidFill>
            <a:ln w="9525">
              <a:noFill/>
              <a:miter lim="800000"/>
              <a:headEnd/>
              <a:tailEnd/>
            </a:ln>
          </p:spPr>
          <p:txBody>
            <a:bodyPr/>
            <a:lstStyle/>
            <a:p>
              <a:endParaRPr lang="nl-NL"/>
            </a:p>
          </p:txBody>
        </p:sp>
        <p:sp>
          <p:nvSpPr>
            <p:cNvPr id="15392" name="Rectangle 666"/>
            <p:cNvSpPr>
              <a:spLocks noChangeArrowheads="1"/>
            </p:cNvSpPr>
            <p:nvPr/>
          </p:nvSpPr>
          <p:spPr bwMode="auto">
            <a:xfrm>
              <a:off x="2114" y="2102"/>
              <a:ext cx="8" cy="76"/>
            </a:xfrm>
            <a:prstGeom prst="rect">
              <a:avLst/>
            </a:prstGeom>
            <a:solidFill>
              <a:srgbClr val="0000D9"/>
            </a:solidFill>
            <a:ln w="9525">
              <a:noFill/>
              <a:miter lim="800000"/>
              <a:headEnd/>
              <a:tailEnd/>
            </a:ln>
          </p:spPr>
          <p:txBody>
            <a:bodyPr/>
            <a:lstStyle/>
            <a:p>
              <a:endParaRPr lang="nl-NL"/>
            </a:p>
          </p:txBody>
        </p:sp>
        <p:sp>
          <p:nvSpPr>
            <p:cNvPr id="15393" name="Rectangle 667"/>
            <p:cNvSpPr>
              <a:spLocks noChangeArrowheads="1"/>
            </p:cNvSpPr>
            <p:nvPr/>
          </p:nvSpPr>
          <p:spPr bwMode="auto">
            <a:xfrm>
              <a:off x="2122" y="2102"/>
              <a:ext cx="8" cy="76"/>
            </a:xfrm>
            <a:prstGeom prst="rect">
              <a:avLst/>
            </a:prstGeom>
            <a:solidFill>
              <a:srgbClr val="0000D5"/>
            </a:solidFill>
            <a:ln w="9525">
              <a:noFill/>
              <a:miter lim="800000"/>
              <a:headEnd/>
              <a:tailEnd/>
            </a:ln>
          </p:spPr>
          <p:txBody>
            <a:bodyPr/>
            <a:lstStyle/>
            <a:p>
              <a:endParaRPr lang="nl-NL"/>
            </a:p>
          </p:txBody>
        </p:sp>
        <p:sp>
          <p:nvSpPr>
            <p:cNvPr id="15394" name="Rectangle 668"/>
            <p:cNvSpPr>
              <a:spLocks noChangeArrowheads="1"/>
            </p:cNvSpPr>
            <p:nvPr/>
          </p:nvSpPr>
          <p:spPr bwMode="auto">
            <a:xfrm>
              <a:off x="2130" y="2102"/>
              <a:ext cx="9" cy="76"/>
            </a:xfrm>
            <a:prstGeom prst="rect">
              <a:avLst/>
            </a:prstGeom>
            <a:solidFill>
              <a:srgbClr val="0000D1"/>
            </a:solidFill>
            <a:ln w="9525">
              <a:noFill/>
              <a:miter lim="800000"/>
              <a:headEnd/>
              <a:tailEnd/>
            </a:ln>
          </p:spPr>
          <p:txBody>
            <a:bodyPr/>
            <a:lstStyle/>
            <a:p>
              <a:endParaRPr lang="nl-NL"/>
            </a:p>
          </p:txBody>
        </p:sp>
        <p:sp>
          <p:nvSpPr>
            <p:cNvPr id="15395" name="Rectangle 669"/>
            <p:cNvSpPr>
              <a:spLocks noChangeArrowheads="1"/>
            </p:cNvSpPr>
            <p:nvPr/>
          </p:nvSpPr>
          <p:spPr bwMode="auto">
            <a:xfrm>
              <a:off x="2139" y="2102"/>
              <a:ext cx="8" cy="76"/>
            </a:xfrm>
            <a:prstGeom prst="rect">
              <a:avLst/>
            </a:prstGeom>
            <a:solidFill>
              <a:srgbClr val="0000CC"/>
            </a:solidFill>
            <a:ln w="9525">
              <a:noFill/>
              <a:miter lim="800000"/>
              <a:headEnd/>
              <a:tailEnd/>
            </a:ln>
          </p:spPr>
          <p:txBody>
            <a:bodyPr/>
            <a:lstStyle/>
            <a:p>
              <a:endParaRPr lang="nl-NL"/>
            </a:p>
          </p:txBody>
        </p:sp>
        <p:sp>
          <p:nvSpPr>
            <p:cNvPr id="15396" name="Rectangle 670"/>
            <p:cNvSpPr>
              <a:spLocks noChangeArrowheads="1"/>
            </p:cNvSpPr>
            <p:nvPr/>
          </p:nvSpPr>
          <p:spPr bwMode="auto">
            <a:xfrm>
              <a:off x="2147" y="2102"/>
              <a:ext cx="9" cy="76"/>
            </a:xfrm>
            <a:prstGeom prst="rect">
              <a:avLst/>
            </a:prstGeom>
            <a:solidFill>
              <a:srgbClr val="0000C8"/>
            </a:solidFill>
            <a:ln w="9525">
              <a:noFill/>
              <a:miter lim="800000"/>
              <a:headEnd/>
              <a:tailEnd/>
            </a:ln>
          </p:spPr>
          <p:txBody>
            <a:bodyPr/>
            <a:lstStyle/>
            <a:p>
              <a:endParaRPr lang="nl-NL"/>
            </a:p>
          </p:txBody>
        </p:sp>
        <p:sp>
          <p:nvSpPr>
            <p:cNvPr id="15397" name="Rectangle 671"/>
            <p:cNvSpPr>
              <a:spLocks noChangeArrowheads="1"/>
            </p:cNvSpPr>
            <p:nvPr/>
          </p:nvSpPr>
          <p:spPr bwMode="auto">
            <a:xfrm>
              <a:off x="2156" y="2102"/>
              <a:ext cx="8" cy="76"/>
            </a:xfrm>
            <a:prstGeom prst="rect">
              <a:avLst/>
            </a:prstGeom>
            <a:solidFill>
              <a:srgbClr val="0000C4"/>
            </a:solidFill>
            <a:ln w="9525">
              <a:noFill/>
              <a:miter lim="800000"/>
              <a:headEnd/>
              <a:tailEnd/>
            </a:ln>
          </p:spPr>
          <p:txBody>
            <a:bodyPr/>
            <a:lstStyle/>
            <a:p>
              <a:endParaRPr lang="nl-NL"/>
            </a:p>
          </p:txBody>
        </p:sp>
        <p:sp>
          <p:nvSpPr>
            <p:cNvPr id="15398" name="Rectangle 672"/>
            <p:cNvSpPr>
              <a:spLocks noChangeArrowheads="1"/>
            </p:cNvSpPr>
            <p:nvPr/>
          </p:nvSpPr>
          <p:spPr bwMode="auto">
            <a:xfrm>
              <a:off x="2164" y="2102"/>
              <a:ext cx="9" cy="76"/>
            </a:xfrm>
            <a:prstGeom prst="rect">
              <a:avLst/>
            </a:prstGeom>
            <a:solidFill>
              <a:srgbClr val="0000BF"/>
            </a:solidFill>
            <a:ln w="9525">
              <a:noFill/>
              <a:miter lim="800000"/>
              <a:headEnd/>
              <a:tailEnd/>
            </a:ln>
          </p:spPr>
          <p:txBody>
            <a:bodyPr/>
            <a:lstStyle/>
            <a:p>
              <a:endParaRPr lang="nl-NL"/>
            </a:p>
          </p:txBody>
        </p:sp>
        <p:sp>
          <p:nvSpPr>
            <p:cNvPr id="15399" name="Rectangle 673"/>
            <p:cNvSpPr>
              <a:spLocks noChangeArrowheads="1"/>
            </p:cNvSpPr>
            <p:nvPr/>
          </p:nvSpPr>
          <p:spPr bwMode="auto">
            <a:xfrm>
              <a:off x="2173" y="2102"/>
              <a:ext cx="8" cy="76"/>
            </a:xfrm>
            <a:prstGeom prst="rect">
              <a:avLst/>
            </a:prstGeom>
            <a:solidFill>
              <a:srgbClr val="0000BB"/>
            </a:solidFill>
            <a:ln w="9525">
              <a:noFill/>
              <a:miter lim="800000"/>
              <a:headEnd/>
              <a:tailEnd/>
            </a:ln>
          </p:spPr>
          <p:txBody>
            <a:bodyPr/>
            <a:lstStyle/>
            <a:p>
              <a:endParaRPr lang="nl-NL"/>
            </a:p>
          </p:txBody>
        </p:sp>
        <p:sp>
          <p:nvSpPr>
            <p:cNvPr id="15400" name="Rectangle 674"/>
            <p:cNvSpPr>
              <a:spLocks noChangeArrowheads="1"/>
            </p:cNvSpPr>
            <p:nvPr/>
          </p:nvSpPr>
          <p:spPr bwMode="auto">
            <a:xfrm>
              <a:off x="2181" y="2102"/>
              <a:ext cx="8" cy="76"/>
            </a:xfrm>
            <a:prstGeom prst="rect">
              <a:avLst/>
            </a:prstGeom>
            <a:solidFill>
              <a:srgbClr val="0000B6"/>
            </a:solidFill>
            <a:ln w="9525">
              <a:noFill/>
              <a:miter lim="800000"/>
              <a:headEnd/>
              <a:tailEnd/>
            </a:ln>
          </p:spPr>
          <p:txBody>
            <a:bodyPr/>
            <a:lstStyle/>
            <a:p>
              <a:endParaRPr lang="nl-NL"/>
            </a:p>
          </p:txBody>
        </p:sp>
        <p:sp>
          <p:nvSpPr>
            <p:cNvPr id="15401" name="Rectangle 675"/>
            <p:cNvSpPr>
              <a:spLocks noChangeArrowheads="1"/>
            </p:cNvSpPr>
            <p:nvPr/>
          </p:nvSpPr>
          <p:spPr bwMode="auto">
            <a:xfrm>
              <a:off x="2189" y="2102"/>
              <a:ext cx="9" cy="76"/>
            </a:xfrm>
            <a:prstGeom prst="rect">
              <a:avLst/>
            </a:prstGeom>
            <a:solidFill>
              <a:srgbClr val="0000B1"/>
            </a:solidFill>
            <a:ln w="9525">
              <a:noFill/>
              <a:miter lim="800000"/>
              <a:headEnd/>
              <a:tailEnd/>
            </a:ln>
          </p:spPr>
          <p:txBody>
            <a:bodyPr/>
            <a:lstStyle/>
            <a:p>
              <a:endParaRPr lang="nl-NL"/>
            </a:p>
          </p:txBody>
        </p:sp>
        <p:sp>
          <p:nvSpPr>
            <p:cNvPr id="15402" name="Rectangle 676"/>
            <p:cNvSpPr>
              <a:spLocks noChangeArrowheads="1"/>
            </p:cNvSpPr>
            <p:nvPr/>
          </p:nvSpPr>
          <p:spPr bwMode="auto">
            <a:xfrm>
              <a:off x="2198" y="2102"/>
              <a:ext cx="8" cy="76"/>
            </a:xfrm>
            <a:prstGeom prst="rect">
              <a:avLst/>
            </a:prstGeom>
            <a:solidFill>
              <a:srgbClr val="0000AD"/>
            </a:solidFill>
            <a:ln w="9525">
              <a:noFill/>
              <a:miter lim="800000"/>
              <a:headEnd/>
              <a:tailEnd/>
            </a:ln>
          </p:spPr>
          <p:txBody>
            <a:bodyPr/>
            <a:lstStyle/>
            <a:p>
              <a:endParaRPr lang="nl-NL"/>
            </a:p>
          </p:txBody>
        </p:sp>
        <p:sp>
          <p:nvSpPr>
            <p:cNvPr id="15403" name="Rectangle 677"/>
            <p:cNvSpPr>
              <a:spLocks noChangeArrowheads="1"/>
            </p:cNvSpPr>
            <p:nvPr/>
          </p:nvSpPr>
          <p:spPr bwMode="auto">
            <a:xfrm>
              <a:off x="2206" y="2102"/>
              <a:ext cx="9" cy="76"/>
            </a:xfrm>
            <a:prstGeom prst="rect">
              <a:avLst/>
            </a:prstGeom>
            <a:solidFill>
              <a:srgbClr val="0000A8"/>
            </a:solidFill>
            <a:ln w="9525">
              <a:noFill/>
              <a:miter lim="800000"/>
              <a:headEnd/>
              <a:tailEnd/>
            </a:ln>
          </p:spPr>
          <p:txBody>
            <a:bodyPr/>
            <a:lstStyle/>
            <a:p>
              <a:endParaRPr lang="nl-NL"/>
            </a:p>
          </p:txBody>
        </p:sp>
        <p:sp>
          <p:nvSpPr>
            <p:cNvPr id="15404" name="Rectangle 678"/>
            <p:cNvSpPr>
              <a:spLocks noChangeArrowheads="1"/>
            </p:cNvSpPr>
            <p:nvPr/>
          </p:nvSpPr>
          <p:spPr bwMode="auto">
            <a:xfrm>
              <a:off x="2215" y="2102"/>
              <a:ext cx="8" cy="76"/>
            </a:xfrm>
            <a:prstGeom prst="rect">
              <a:avLst/>
            </a:prstGeom>
            <a:solidFill>
              <a:srgbClr val="0000A3"/>
            </a:solidFill>
            <a:ln w="9525">
              <a:noFill/>
              <a:miter lim="800000"/>
              <a:headEnd/>
              <a:tailEnd/>
            </a:ln>
          </p:spPr>
          <p:txBody>
            <a:bodyPr/>
            <a:lstStyle/>
            <a:p>
              <a:endParaRPr lang="nl-NL"/>
            </a:p>
          </p:txBody>
        </p:sp>
        <p:sp>
          <p:nvSpPr>
            <p:cNvPr id="15405" name="Rectangle 679"/>
            <p:cNvSpPr>
              <a:spLocks noChangeArrowheads="1"/>
            </p:cNvSpPr>
            <p:nvPr/>
          </p:nvSpPr>
          <p:spPr bwMode="auto">
            <a:xfrm>
              <a:off x="2223" y="2102"/>
              <a:ext cx="8" cy="76"/>
            </a:xfrm>
            <a:prstGeom prst="rect">
              <a:avLst/>
            </a:prstGeom>
            <a:solidFill>
              <a:srgbClr val="00009F"/>
            </a:solidFill>
            <a:ln w="9525">
              <a:noFill/>
              <a:miter lim="800000"/>
              <a:headEnd/>
              <a:tailEnd/>
            </a:ln>
          </p:spPr>
          <p:txBody>
            <a:bodyPr/>
            <a:lstStyle/>
            <a:p>
              <a:endParaRPr lang="nl-NL"/>
            </a:p>
          </p:txBody>
        </p:sp>
        <p:sp>
          <p:nvSpPr>
            <p:cNvPr id="15406" name="Rectangle 680"/>
            <p:cNvSpPr>
              <a:spLocks noChangeArrowheads="1"/>
            </p:cNvSpPr>
            <p:nvPr/>
          </p:nvSpPr>
          <p:spPr bwMode="auto">
            <a:xfrm>
              <a:off x="2231" y="2102"/>
              <a:ext cx="9" cy="76"/>
            </a:xfrm>
            <a:prstGeom prst="rect">
              <a:avLst/>
            </a:prstGeom>
            <a:solidFill>
              <a:srgbClr val="00009B"/>
            </a:solidFill>
            <a:ln w="9525">
              <a:noFill/>
              <a:miter lim="800000"/>
              <a:headEnd/>
              <a:tailEnd/>
            </a:ln>
          </p:spPr>
          <p:txBody>
            <a:bodyPr/>
            <a:lstStyle/>
            <a:p>
              <a:endParaRPr lang="nl-NL"/>
            </a:p>
          </p:txBody>
        </p:sp>
        <p:sp>
          <p:nvSpPr>
            <p:cNvPr id="15407" name="Rectangle 681"/>
            <p:cNvSpPr>
              <a:spLocks noChangeArrowheads="1"/>
            </p:cNvSpPr>
            <p:nvPr/>
          </p:nvSpPr>
          <p:spPr bwMode="auto">
            <a:xfrm>
              <a:off x="2240" y="2102"/>
              <a:ext cx="8" cy="76"/>
            </a:xfrm>
            <a:prstGeom prst="rect">
              <a:avLst/>
            </a:prstGeom>
            <a:solidFill>
              <a:srgbClr val="000096"/>
            </a:solidFill>
            <a:ln w="9525">
              <a:noFill/>
              <a:miter lim="800000"/>
              <a:headEnd/>
              <a:tailEnd/>
            </a:ln>
          </p:spPr>
          <p:txBody>
            <a:bodyPr/>
            <a:lstStyle/>
            <a:p>
              <a:endParaRPr lang="nl-NL"/>
            </a:p>
          </p:txBody>
        </p:sp>
        <p:sp>
          <p:nvSpPr>
            <p:cNvPr id="15408" name="Rectangle 682"/>
            <p:cNvSpPr>
              <a:spLocks noChangeArrowheads="1"/>
            </p:cNvSpPr>
            <p:nvPr/>
          </p:nvSpPr>
          <p:spPr bwMode="auto">
            <a:xfrm>
              <a:off x="2248" y="2102"/>
              <a:ext cx="9" cy="76"/>
            </a:xfrm>
            <a:prstGeom prst="rect">
              <a:avLst/>
            </a:prstGeom>
            <a:solidFill>
              <a:srgbClr val="000093"/>
            </a:solidFill>
            <a:ln w="9525">
              <a:noFill/>
              <a:miter lim="800000"/>
              <a:headEnd/>
              <a:tailEnd/>
            </a:ln>
          </p:spPr>
          <p:txBody>
            <a:bodyPr/>
            <a:lstStyle/>
            <a:p>
              <a:endParaRPr lang="nl-NL"/>
            </a:p>
          </p:txBody>
        </p:sp>
        <p:sp>
          <p:nvSpPr>
            <p:cNvPr id="15409" name="Rectangle 683"/>
            <p:cNvSpPr>
              <a:spLocks noChangeArrowheads="1"/>
            </p:cNvSpPr>
            <p:nvPr/>
          </p:nvSpPr>
          <p:spPr bwMode="auto">
            <a:xfrm>
              <a:off x="2257" y="2102"/>
              <a:ext cx="8" cy="76"/>
            </a:xfrm>
            <a:prstGeom prst="rect">
              <a:avLst/>
            </a:prstGeom>
            <a:solidFill>
              <a:srgbClr val="00008F"/>
            </a:solidFill>
            <a:ln w="9525">
              <a:noFill/>
              <a:miter lim="800000"/>
              <a:headEnd/>
              <a:tailEnd/>
            </a:ln>
          </p:spPr>
          <p:txBody>
            <a:bodyPr/>
            <a:lstStyle/>
            <a:p>
              <a:endParaRPr lang="nl-NL"/>
            </a:p>
          </p:txBody>
        </p:sp>
        <p:sp>
          <p:nvSpPr>
            <p:cNvPr id="15410" name="Rectangle 684"/>
            <p:cNvSpPr>
              <a:spLocks noChangeArrowheads="1"/>
            </p:cNvSpPr>
            <p:nvPr/>
          </p:nvSpPr>
          <p:spPr bwMode="auto">
            <a:xfrm>
              <a:off x="2265" y="2102"/>
              <a:ext cx="9" cy="76"/>
            </a:xfrm>
            <a:prstGeom prst="rect">
              <a:avLst/>
            </a:prstGeom>
            <a:solidFill>
              <a:srgbClr val="00008B"/>
            </a:solidFill>
            <a:ln w="9525">
              <a:noFill/>
              <a:miter lim="800000"/>
              <a:headEnd/>
              <a:tailEnd/>
            </a:ln>
          </p:spPr>
          <p:txBody>
            <a:bodyPr/>
            <a:lstStyle/>
            <a:p>
              <a:endParaRPr lang="nl-NL"/>
            </a:p>
          </p:txBody>
        </p:sp>
        <p:sp>
          <p:nvSpPr>
            <p:cNvPr id="15411" name="Rectangle 685"/>
            <p:cNvSpPr>
              <a:spLocks noChangeArrowheads="1"/>
            </p:cNvSpPr>
            <p:nvPr/>
          </p:nvSpPr>
          <p:spPr bwMode="auto">
            <a:xfrm>
              <a:off x="2274" y="2102"/>
              <a:ext cx="8" cy="76"/>
            </a:xfrm>
            <a:prstGeom prst="rect">
              <a:avLst/>
            </a:prstGeom>
            <a:solidFill>
              <a:srgbClr val="000088"/>
            </a:solidFill>
            <a:ln w="9525">
              <a:noFill/>
              <a:miter lim="800000"/>
              <a:headEnd/>
              <a:tailEnd/>
            </a:ln>
          </p:spPr>
          <p:txBody>
            <a:bodyPr/>
            <a:lstStyle/>
            <a:p>
              <a:endParaRPr lang="nl-NL"/>
            </a:p>
          </p:txBody>
        </p:sp>
        <p:sp>
          <p:nvSpPr>
            <p:cNvPr id="15412" name="Rectangle 686"/>
            <p:cNvSpPr>
              <a:spLocks noChangeArrowheads="1"/>
            </p:cNvSpPr>
            <p:nvPr/>
          </p:nvSpPr>
          <p:spPr bwMode="auto">
            <a:xfrm>
              <a:off x="2282" y="2102"/>
              <a:ext cx="8" cy="76"/>
            </a:xfrm>
            <a:prstGeom prst="rect">
              <a:avLst/>
            </a:prstGeom>
            <a:solidFill>
              <a:srgbClr val="000085"/>
            </a:solidFill>
            <a:ln w="9525">
              <a:noFill/>
              <a:miter lim="800000"/>
              <a:headEnd/>
              <a:tailEnd/>
            </a:ln>
          </p:spPr>
          <p:txBody>
            <a:bodyPr/>
            <a:lstStyle/>
            <a:p>
              <a:endParaRPr lang="nl-NL"/>
            </a:p>
          </p:txBody>
        </p:sp>
        <p:sp>
          <p:nvSpPr>
            <p:cNvPr id="15413" name="Rectangle 687"/>
            <p:cNvSpPr>
              <a:spLocks noChangeArrowheads="1"/>
            </p:cNvSpPr>
            <p:nvPr/>
          </p:nvSpPr>
          <p:spPr bwMode="auto">
            <a:xfrm>
              <a:off x="2290" y="2102"/>
              <a:ext cx="9" cy="76"/>
            </a:xfrm>
            <a:prstGeom prst="rect">
              <a:avLst/>
            </a:prstGeom>
            <a:solidFill>
              <a:srgbClr val="000082"/>
            </a:solidFill>
            <a:ln w="9525">
              <a:noFill/>
              <a:miter lim="800000"/>
              <a:headEnd/>
              <a:tailEnd/>
            </a:ln>
          </p:spPr>
          <p:txBody>
            <a:bodyPr/>
            <a:lstStyle/>
            <a:p>
              <a:endParaRPr lang="nl-NL"/>
            </a:p>
          </p:txBody>
        </p:sp>
        <p:sp>
          <p:nvSpPr>
            <p:cNvPr id="15414" name="Rectangle 688"/>
            <p:cNvSpPr>
              <a:spLocks noChangeArrowheads="1"/>
            </p:cNvSpPr>
            <p:nvPr/>
          </p:nvSpPr>
          <p:spPr bwMode="auto">
            <a:xfrm>
              <a:off x="2299" y="2102"/>
              <a:ext cx="8" cy="76"/>
            </a:xfrm>
            <a:prstGeom prst="rect">
              <a:avLst/>
            </a:prstGeom>
            <a:solidFill>
              <a:srgbClr val="000080"/>
            </a:solidFill>
            <a:ln w="9525">
              <a:noFill/>
              <a:miter lim="800000"/>
              <a:headEnd/>
              <a:tailEnd/>
            </a:ln>
          </p:spPr>
          <p:txBody>
            <a:bodyPr/>
            <a:lstStyle/>
            <a:p>
              <a:endParaRPr lang="nl-NL"/>
            </a:p>
          </p:txBody>
        </p:sp>
        <p:sp>
          <p:nvSpPr>
            <p:cNvPr id="15415" name="Rectangle 689"/>
            <p:cNvSpPr>
              <a:spLocks noChangeArrowheads="1"/>
            </p:cNvSpPr>
            <p:nvPr/>
          </p:nvSpPr>
          <p:spPr bwMode="auto">
            <a:xfrm>
              <a:off x="2307" y="2102"/>
              <a:ext cx="9" cy="76"/>
            </a:xfrm>
            <a:prstGeom prst="rect">
              <a:avLst/>
            </a:prstGeom>
            <a:solidFill>
              <a:srgbClr val="00007E"/>
            </a:solidFill>
            <a:ln w="9525">
              <a:noFill/>
              <a:miter lim="800000"/>
              <a:headEnd/>
              <a:tailEnd/>
            </a:ln>
          </p:spPr>
          <p:txBody>
            <a:bodyPr/>
            <a:lstStyle/>
            <a:p>
              <a:endParaRPr lang="nl-NL"/>
            </a:p>
          </p:txBody>
        </p:sp>
        <p:sp>
          <p:nvSpPr>
            <p:cNvPr id="15416" name="Rectangle 690"/>
            <p:cNvSpPr>
              <a:spLocks noChangeArrowheads="1"/>
            </p:cNvSpPr>
            <p:nvPr/>
          </p:nvSpPr>
          <p:spPr bwMode="auto">
            <a:xfrm>
              <a:off x="2316" y="2102"/>
              <a:ext cx="8" cy="76"/>
            </a:xfrm>
            <a:prstGeom prst="rect">
              <a:avLst/>
            </a:prstGeom>
            <a:solidFill>
              <a:srgbClr val="00007C"/>
            </a:solidFill>
            <a:ln w="9525">
              <a:noFill/>
              <a:miter lim="800000"/>
              <a:headEnd/>
              <a:tailEnd/>
            </a:ln>
          </p:spPr>
          <p:txBody>
            <a:bodyPr/>
            <a:lstStyle/>
            <a:p>
              <a:endParaRPr lang="nl-NL"/>
            </a:p>
          </p:txBody>
        </p:sp>
        <p:sp>
          <p:nvSpPr>
            <p:cNvPr id="15417" name="Rectangle 691"/>
            <p:cNvSpPr>
              <a:spLocks noChangeArrowheads="1"/>
            </p:cNvSpPr>
            <p:nvPr/>
          </p:nvSpPr>
          <p:spPr bwMode="auto">
            <a:xfrm>
              <a:off x="2324" y="2102"/>
              <a:ext cx="9" cy="76"/>
            </a:xfrm>
            <a:prstGeom prst="rect">
              <a:avLst/>
            </a:prstGeom>
            <a:solidFill>
              <a:srgbClr val="00007A"/>
            </a:solidFill>
            <a:ln w="9525">
              <a:noFill/>
              <a:miter lim="800000"/>
              <a:headEnd/>
              <a:tailEnd/>
            </a:ln>
          </p:spPr>
          <p:txBody>
            <a:bodyPr/>
            <a:lstStyle/>
            <a:p>
              <a:endParaRPr lang="nl-NL"/>
            </a:p>
          </p:txBody>
        </p:sp>
        <p:sp>
          <p:nvSpPr>
            <p:cNvPr id="15418" name="Rectangle 692"/>
            <p:cNvSpPr>
              <a:spLocks noChangeArrowheads="1"/>
            </p:cNvSpPr>
            <p:nvPr/>
          </p:nvSpPr>
          <p:spPr bwMode="auto">
            <a:xfrm>
              <a:off x="2333" y="2102"/>
              <a:ext cx="8" cy="76"/>
            </a:xfrm>
            <a:prstGeom prst="rect">
              <a:avLst/>
            </a:prstGeom>
            <a:solidFill>
              <a:srgbClr val="000079"/>
            </a:solidFill>
            <a:ln w="9525">
              <a:noFill/>
              <a:miter lim="800000"/>
              <a:headEnd/>
              <a:tailEnd/>
            </a:ln>
          </p:spPr>
          <p:txBody>
            <a:bodyPr/>
            <a:lstStyle/>
            <a:p>
              <a:endParaRPr lang="nl-NL"/>
            </a:p>
          </p:txBody>
        </p:sp>
        <p:sp>
          <p:nvSpPr>
            <p:cNvPr id="15419" name="Rectangle 693"/>
            <p:cNvSpPr>
              <a:spLocks noChangeArrowheads="1"/>
            </p:cNvSpPr>
            <p:nvPr/>
          </p:nvSpPr>
          <p:spPr bwMode="auto">
            <a:xfrm>
              <a:off x="2341" y="2102"/>
              <a:ext cx="8" cy="76"/>
            </a:xfrm>
            <a:prstGeom prst="rect">
              <a:avLst/>
            </a:prstGeom>
            <a:solidFill>
              <a:srgbClr val="000077"/>
            </a:solidFill>
            <a:ln w="9525">
              <a:noFill/>
              <a:miter lim="800000"/>
              <a:headEnd/>
              <a:tailEnd/>
            </a:ln>
          </p:spPr>
          <p:txBody>
            <a:bodyPr/>
            <a:lstStyle/>
            <a:p>
              <a:endParaRPr lang="nl-NL"/>
            </a:p>
          </p:txBody>
        </p:sp>
        <p:sp>
          <p:nvSpPr>
            <p:cNvPr id="15420" name="Rectangle 694"/>
            <p:cNvSpPr>
              <a:spLocks noChangeArrowheads="1"/>
            </p:cNvSpPr>
            <p:nvPr/>
          </p:nvSpPr>
          <p:spPr bwMode="auto">
            <a:xfrm>
              <a:off x="2349" y="2102"/>
              <a:ext cx="9" cy="76"/>
            </a:xfrm>
            <a:prstGeom prst="rect">
              <a:avLst/>
            </a:prstGeom>
            <a:solidFill>
              <a:srgbClr val="000076"/>
            </a:solidFill>
            <a:ln w="9525">
              <a:noFill/>
              <a:miter lim="800000"/>
              <a:headEnd/>
              <a:tailEnd/>
            </a:ln>
          </p:spPr>
          <p:txBody>
            <a:bodyPr/>
            <a:lstStyle/>
            <a:p>
              <a:endParaRPr lang="nl-NL"/>
            </a:p>
          </p:txBody>
        </p:sp>
      </p:grpSp>
      <p:sp>
        <p:nvSpPr>
          <p:cNvPr id="14353" name="Rectangle 696"/>
          <p:cNvSpPr>
            <a:spLocks noChangeArrowheads="1"/>
          </p:cNvSpPr>
          <p:nvPr/>
        </p:nvSpPr>
        <p:spPr bwMode="auto">
          <a:xfrm>
            <a:off x="2459038" y="3336925"/>
            <a:ext cx="1284287" cy="120650"/>
          </a:xfrm>
          <a:prstGeom prst="rect">
            <a:avLst/>
          </a:prstGeom>
          <a:noFill/>
          <a:ln w="12700">
            <a:solidFill>
              <a:srgbClr val="000000"/>
            </a:solidFill>
            <a:miter lim="800000"/>
            <a:headEnd/>
            <a:tailEnd/>
          </a:ln>
        </p:spPr>
        <p:txBody>
          <a:bodyPr/>
          <a:lstStyle/>
          <a:p>
            <a:endParaRPr lang="nl-NL"/>
          </a:p>
        </p:txBody>
      </p:sp>
      <p:grpSp>
        <p:nvGrpSpPr>
          <p:cNvPr id="9" name="Group 793"/>
          <p:cNvGrpSpPr>
            <a:grpSpLocks/>
          </p:cNvGrpSpPr>
          <p:nvPr/>
        </p:nvGrpSpPr>
        <p:grpSpPr bwMode="auto">
          <a:xfrm>
            <a:off x="2459038" y="3216275"/>
            <a:ext cx="1284287" cy="120650"/>
            <a:chOff x="1549" y="2026"/>
            <a:chExt cx="809" cy="76"/>
          </a:xfrm>
        </p:grpSpPr>
        <p:sp>
          <p:nvSpPr>
            <p:cNvPr id="15229" name="Rectangle 697"/>
            <p:cNvSpPr>
              <a:spLocks noChangeArrowheads="1"/>
            </p:cNvSpPr>
            <p:nvPr/>
          </p:nvSpPr>
          <p:spPr bwMode="auto">
            <a:xfrm>
              <a:off x="1549" y="2026"/>
              <a:ext cx="9" cy="76"/>
            </a:xfrm>
            <a:prstGeom prst="rect">
              <a:avLst/>
            </a:prstGeom>
            <a:solidFill>
              <a:srgbClr val="172F76"/>
            </a:solidFill>
            <a:ln w="9525">
              <a:noFill/>
              <a:miter lim="800000"/>
              <a:headEnd/>
              <a:tailEnd/>
            </a:ln>
          </p:spPr>
          <p:txBody>
            <a:bodyPr/>
            <a:lstStyle/>
            <a:p>
              <a:endParaRPr lang="nl-NL"/>
            </a:p>
          </p:txBody>
        </p:sp>
        <p:sp>
          <p:nvSpPr>
            <p:cNvPr id="15230" name="Rectangle 698"/>
            <p:cNvSpPr>
              <a:spLocks noChangeArrowheads="1"/>
            </p:cNvSpPr>
            <p:nvPr/>
          </p:nvSpPr>
          <p:spPr bwMode="auto">
            <a:xfrm>
              <a:off x="1558" y="2026"/>
              <a:ext cx="8" cy="76"/>
            </a:xfrm>
            <a:prstGeom prst="rect">
              <a:avLst/>
            </a:prstGeom>
            <a:solidFill>
              <a:srgbClr val="172F77"/>
            </a:solidFill>
            <a:ln w="9525">
              <a:noFill/>
              <a:miter lim="800000"/>
              <a:headEnd/>
              <a:tailEnd/>
            </a:ln>
          </p:spPr>
          <p:txBody>
            <a:bodyPr/>
            <a:lstStyle/>
            <a:p>
              <a:endParaRPr lang="nl-NL"/>
            </a:p>
          </p:txBody>
        </p:sp>
        <p:sp>
          <p:nvSpPr>
            <p:cNvPr id="15231" name="Rectangle 699"/>
            <p:cNvSpPr>
              <a:spLocks noChangeArrowheads="1"/>
            </p:cNvSpPr>
            <p:nvPr/>
          </p:nvSpPr>
          <p:spPr bwMode="auto">
            <a:xfrm>
              <a:off x="1566" y="2026"/>
              <a:ext cx="8" cy="76"/>
            </a:xfrm>
            <a:prstGeom prst="rect">
              <a:avLst/>
            </a:prstGeom>
            <a:solidFill>
              <a:srgbClr val="173079"/>
            </a:solidFill>
            <a:ln w="9525">
              <a:noFill/>
              <a:miter lim="800000"/>
              <a:headEnd/>
              <a:tailEnd/>
            </a:ln>
          </p:spPr>
          <p:txBody>
            <a:bodyPr/>
            <a:lstStyle/>
            <a:p>
              <a:endParaRPr lang="nl-NL"/>
            </a:p>
          </p:txBody>
        </p:sp>
        <p:sp>
          <p:nvSpPr>
            <p:cNvPr id="15232" name="Rectangle 700"/>
            <p:cNvSpPr>
              <a:spLocks noChangeArrowheads="1"/>
            </p:cNvSpPr>
            <p:nvPr/>
          </p:nvSpPr>
          <p:spPr bwMode="auto">
            <a:xfrm>
              <a:off x="1574" y="2026"/>
              <a:ext cx="9" cy="76"/>
            </a:xfrm>
            <a:prstGeom prst="rect">
              <a:avLst/>
            </a:prstGeom>
            <a:solidFill>
              <a:srgbClr val="17307A"/>
            </a:solidFill>
            <a:ln w="9525">
              <a:noFill/>
              <a:miter lim="800000"/>
              <a:headEnd/>
              <a:tailEnd/>
            </a:ln>
          </p:spPr>
          <p:txBody>
            <a:bodyPr/>
            <a:lstStyle/>
            <a:p>
              <a:endParaRPr lang="nl-NL"/>
            </a:p>
          </p:txBody>
        </p:sp>
        <p:sp>
          <p:nvSpPr>
            <p:cNvPr id="15233" name="Rectangle 701"/>
            <p:cNvSpPr>
              <a:spLocks noChangeArrowheads="1"/>
            </p:cNvSpPr>
            <p:nvPr/>
          </p:nvSpPr>
          <p:spPr bwMode="auto">
            <a:xfrm>
              <a:off x="1583" y="2026"/>
              <a:ext cx="8" cy="76"/>
            </a:xfrm>
            <a:prstGeom prst="rect">
              <a:avLst/>
            </a:prstGeom>
            <a:solidFill>
              <a:srgbClr val="18317C"/>
            </a:solidFill>
            <a:ln w="9525">
              <a:noFill/>
              <a:miter lim="800000"/>
              <a:headEnd/>
              <a:tailEnd/>
            </a:ln>
          </p:spPr>
          <p:txBody>
            <a:bodyPr/>
            <a:lstStyle/>
            <a:p>
              <a:endParaRPr lang="nl-NL"/>
            </a:p>
          </p:txBody>
        </p:sp>
        <p:sp>
          <p:nvSpPr>
            <p:cNvPr id="15234" name="Rectangle 702"/>
            <p:cNvSpPr>
              <a:spLocks noChangeArrowheads="1"/>
            </p:cNvSpPr>
            <p:nvPr/>
          </p:nvSpPr>
          <p:spPr bwMode="auto">
            <a:xfrm>
              <a:off x="1591" y="2026"/>
              <a:ext cx="9" cy="76"/>
            </a:xfrm>
            <a:prstGeom prst="rect">
              <a:avLst/>
            </a:prstGeom>
            <a:solidFill>
              <a:srgbClr val="18327E"/>
            </a:solidFill>
            <a:ln w="9525">
              <a:noFill/>
              <a:miter lim="800000"/>
              <a:headEnd/>
              <a:tailEnd/>
            </a:ln>
          </p:spPr>
          <p:txBody>
            <a:bodyPr/>
            <a:lstStyle/>
            <a:p>
              <a:endParaRPr lang="nl-NL"/>
            </a:p>
          </p:txBody>
        </p:sp>
        <p:sp>
          <p:nvSpPr>
            <p:cNvPr id="15235" name="Rectangle 703"/>
            <p:cNvSpPr>
              <a:spLocks noChangeArrowheads="1"/>
            </p:cNvSpPr>
            <p:nvPr/>
          </p:nvSpPr>
          <p:spPr bwMode="auto">
            <a:xfrm>
              <a:off x="1600" y="2026"/>
              <a:ext cx="8" cy="76"/>
            </a:xfrm>
            <a:prstGeom prst="rect">
              <a:avLst/>
            </a:prstGeom>
            <a:solidFill>
              <a:srgbClr val="193380"/>
            </a:solidFill>
            <a:ln w="9525">
              <a:noFill/>
              <a:miter lim="800000"/>
              <a:headEnd/>
              <a:tailEnd/>
            </a:ln>
          </p:spPr>
          <p:txBody>
            <a:bodyPr/>
            <a:lstStyle/>
            <a:p>
              <a:endParaRPr lang="nl-NL"/>
            </a:p>
          </p:txBody>
        </p:sp>
        <p:sp>
          <p:nvSpPr>
            <p:cNvPr id="15236" name="Rectangle 704"/>
            <p:cNvSpPr>
              <a:spLocks noChangeArrowheads="1"/>
            </p:cNvSpPr>
            <p:nvPr/>
          </p:nvSpPr>
          <p:spPr bwMode="auto">
            <a:xfrm>
              <a:off x="1608" y="2026"/>
              <a:ext cx="9" cy="76"/>
            </a:xfrm>
            <a:prstGeom prst="rect">
              <a:avLst/>
            </a:prstGeom>
            <a:solidFill>
              <a:srgbClr val="193483"/>
            </a:solidFill>
            <a:ln w="9525">
              <a:noFill/>
              <a:miter lim="800000"/>
              <a:headEnd/>
              <a:tailEnd/>
            </a:ln>
          </p:spPr>
          <p:txBody>
            <a:bodyPr/>
            <a:lstStyle/>
            <a:p>
              <a:endParaRPr lang="nl-NL"/>
            </a:p>
          </p:txBody>
        </p:sp>
        <p:sp>
          <p:nvSpPr>
            <p:cNvPr id="15237" name="Rectangle 705"/>
            <p:cNvSpPr>
              <a:spLocks noChangeArrowheads="1"/>
            </p:cNvSpPr>
            <p:nvPr/>
          </p:nvSpPr>
          <p:spPr bwMode="auto">
            <a:xfrm>
              <a:off x="1617" y="2026"/>
              <a:ext cx="8" cy="76"/>
            </a:xfrm>
            <a:prstGeom prst="rect">
              <a:avLst/>
            </a:prstGeom>
            <a:solidFill>
              <a:srgbClr val="1A3585"/>
            </a:solidFill>
            <a:ln w="9525">
              <a:noFill/>
              <a:miter lim="800000"/>
              <a:headEnd/>
              <a:tailEnd/>
            </a:ln>
          </p:spPr>
          <p:txBody>
            <a:bodyPr/>
            <a:lstStyle/>
            <a:p>
              <a:endParaRPr lang="nl-NL"/>
            </a:p>
          </p:txBody>
        </p:sp>
        <p:sp>
          <p:nvSpPr>
            <p:cNvPr id="15238" name="Rectangle 706"/>
            <p:cNvSpPr>
              <a:spLocks noChangeArrowheads="1"/>
            </p:cNvSpPr>
            <p:nvPr/>
          </p:nvSpPr>
          <p:spPr bwMode="auto">
            <a:xfrm>
              <a:off x="1625" y="2026"/>
              <a:ext cx="8" cy="76"/>
            </a:xfrm>
            <a:prstGeom prst="rect">
              <a:avLst/>
            </a:prstGeom>
            <a:solidFill>
              <a:srgbClr val="1A3688"/>
            </a:solidFill>
            <a:ln w="9525">
              <a:noFill/>
              <a:miter lim="800000"/>
              <a:headEnd/>
              <a:tailEnd/>
            </a:ln>
          </p:spPr>
          <p:txBody>
            <a:bodyPr/>
            <a:lstStyle/>
            <a:p>
              <a:endParaRPr lang="nl-NL"/>
            </a:p>
          </p:txBody>
        </p:sp>
        <p:sp>
          <p:nvSpPr>
            <p:cNvPr id="15239" name="Rectangle 707"/>
            <p:cNvSpPr>
              <a:spLocks noChangeArrowheads="1"/>
            </p:cNvSpPr>
            <p:nvPr/>
          </p:nvSpPr>
          <p:spPr bwMode="auto">
            <a:xfrm>
              <a:off x="1633" y="2026"/>
              <a:ext cx="9" cy="76"/>
            </a:xfrm>
            <a:prstGeom prst="rect">
              <a:avLst/>
            </a:prstGeom>
            <a:solidFill>
              <a:srgbClr val="1B388C"/>
            </a:solidFill>
            <a:ln w="9525">
              <a:noFill/>
              <a:miter lim="800000"/>
              <a:headEnd/>
              <a:tailEnd/>
            </a:ln>
          </p:spPr>
          <p:txBody>
            <a:bodyPr/>
            <a:lstStyle/>
            <a:p>
              <a:endParaRPr lang="nl-NL"/>
            </a:p>
          </p:txBody>
        </p:sp>
        <p:sp>
          <p:nvSpPr>
            <p:cNvPr id="15240" name="Rectangle 708"/>
            <p:cNvSpPr>
              <a:spLocks noChangeArrowheads="1"/>
            </p:cNvSpPr>
            <p:nvPr/>
          </p:nvSpPr>
          <p:spPr bwMode="auto">
            <a:xfrm>
              <a:off x="1642" y="2026"/>
              <a:ext cx="8" cy="76"/>
            </a:xfrm>
            <a:prstGeom prst="rect">
              <a:avLst/>
            </a:prstGeom>
            <a:solidFill>
              <a:srgbClr val="1C398F"/>
            </a:solidFill>
            <a:ln w="9525">
              <a:noFill/>
              <a:miter lim="800000"/>
              <a:headEnd/>
              <a:tailEnd/>
            </a:ln>
          </p:spPr>
          <p:txBody>
            <a:bodyPr/>
            <a:lstStyle/>
            <a:p>
              <a:endParaRPr lang="nl-NL"/>
            </a:p>
          </p:txBody>
        </p:sp>
        <p:sp>
          <p:nvSpPr>
            <p:cNvPr id="15241" name="Rectangle 709"/>
            <p:cNvSpPr>
              <a:spLocks noChangeArrowheads="1"/>
            </p:cNvSpPr>
            <p:nvPr/>
          </p:nvSpPr>
          <p:spPr bwMode="auto">
            <a:xfrm>
              <a:off x="1650" y="2026"/>
              <a:ext cx="9" cy="76"/>
            </a:xfrm>
            <a:prstGeom prst="rect">
              <a:avLst/>
            </a:prstGeom>
            <a:solidFill>
              <a:srgbClr val="1D3A93"/>
            </a:solidFill>
            <a:ln w="9525">
              <a:noFill/>
              <a:miter lim="800000"/>
              <a:headEnd/>
              <a:tailEnd/>
            </a:ln>
          </p:spPr>
          <p:txBody>
            <a:bodyPr/>
            <a:lstStyle/>
            <a:p>
              <a:endParaRPr lang="nl-NL"/>
            </a:p>
          </p:txBody>
        </p:sp>
        <p:sp>
          <p:nvSpPr>
            <p:cNvPr id="15242" name="Rectangle 710"/>
            <p:cNvSpPr>
              <a:spLocks noChangeArrowheads="1"/>
            </p:cNvSpPr>
            <p:nvPr/>
          </p:nvSpPr>
          <p:spPr bwMode="auto">
            <a:xfrm>
              <a:off x="1659" y="2026"/>
              <a:ext cx="8" cy="76"/>
            </a:xfrm>
            <a:prstGeom prst="rect">
              <a:avLst/>
            </a:prstGeom>
            <a:solidFill>
              <a:srgbClr val="1D3C97"/>
            </a:solidFill>
            <a:ln w="9525">
              <a:noFill/>
              <a:miter lim="800000"/>
              <a:headEnd/>
              <a:tailEnd/>
            </a:ln>
          </p:spPr>
          <p:txBody>
            <a:bodyPr/>
            <a:lstStyle/>
            <a:p>
              <a:endParaRPr lang="nl-NL"/>
            </a:p>
          </p:txBody>
        </p:sp>
        <p:sp>
          <p:nvSpPr>
            <p:cNvPr id="15243" name="Rectangle 711"/>
            <p:cNvSpPr>
              <a:spLocks noChangeArrowheads="1"/>
            </p:cNvSpPr>
            <p:nvPr/>
          </p:nvSpPr>
          <p:spPr bwMode="auto">
            <a:xfrm>
              <a:off x="1667" y="2026"/>
              <a:ext cx="8" cy="76"/>
            </a:xfrm>
            <a:prstGeom prst="rect">
              <a:avLst/>
            </a:prstGeom>
            <a:solidFill>
              <a:srgbClr val="1E3E9B"/>
            </a:solidFill>
            <a:ln w="9525">
              <a:noFill/>
              <a:miter lim="800000"/>
              <a:headEnd/>
              <a:tailEnd/>
            </a:ln>
          </p:spPr>
          <p:txBody>
            <a:bodyPr/>
            <a:lstStyle/>
            <a:p>
              <a:endParaRPr lang="nl-NL"/>
            </a:p>
          </p:txBody>
        </p:sp>
        <p:sp>
          <p:nvSpPr>
            <p:cNvPr id="15244" name="Rectangle 712"/>
            <p:cNvSpPr>
              <a:spLocks noChangeArrowheads="1"/>
            </p:cNvSpPr>
            <p:nvPr/>
          </p:nvSpPr>
          <p:spPr bwMode="auto">
            <a:xfrm>
              <a:off x="1675" y="2026"/>
              <a:ext cx="9" cy="76"/>
            </a:xfrm>
            <a:prstGeom prst="rect">
              <a:avLst/>
            </a:prstGeom>
            <a:solidFill>
              <a:srgbClr val="1F3F9F"/>
            </a:solidFill>
            <a:ln w="9525">
              <a:noFill/>
              <a:miter lim="800000"/>
              <a:headEnd/>
              <a:tailEnd/>
            </a:ln>
          </p:spPr>
          <p:txBody>
            <a:bodyPr/>
            <a:lstStyle/>
            <a:p>
              <a:endParaRPr lang="nl-NL"/>
            </a:p>
          </p:txBody>
        </p:sp>
        <p:sp>
          <p:nvSpPr>
            <p:cNvPr id="15245" name="Rectangle 713"/>
            <p:cNvSpPr>
              <a:spLocks noChangeArrowheads="1"/>
            </p:cNvSpPr>
            <p:nvPr/>
          </p:nvSpPr>
          <p:spPr bwMode="auto">
            <a:xfrm>
              <a:off x="1684" y="2026"/>
              <a:ext cx="8" cy="76"/>
            </a:xfrm>
            <a:prstGeom prst="rect">
              <a:avLst/>
            </a:prstGeom>
            <a:solidFill>
              <a:srgbClr val="2041A4"/>
            </a:solidFill>
            <a:ln w="9525">
              <a:noFill/>
              <a:miter lim="800000"/>
              <a:headEnd/>
              <a:tailEnd/>
            </a:ln>
          </p:spPr>
          <p:txBody>
            <a:bodyPr/>
            <a:lstStyle/>
            <a:p>
              <a:endParaRPr lang="nl-NL"/>
            </a:p>
          </p:txBody>
        </p:sp>
        <p:sp>
          <p:nvSpPr>
            <p:cNvPr id="15246" name="Rectangle 714"/>
            <p:cNvSpPr>
              <a:spLocks noChangeArrowheads="1"/>
            </p:cNvSpPr>
            <p:nvPr/>
          </p:nvSpPr>
          <p:spPr bwMode="auto">
            <a:xfrm>
              <a:off x="1692" y="2026"/>
              <a:ext cx="9" cy="76"/>
            </a:xfrm>
            <a:prstGeom prst="rect">
              <a:avLst/>
            </a:prstGeom>
            <a:solidFill>
              <a:srgbClr val="2143A8"/>
            </a:solidFill>
            <a:ln w="9525">
              <a:noFill/>
              <a:miter lim="800000"/>
              <a:headEnd/>
              <a:tailEnd/>
            </a:ln>
          </p:spPr>
          <p:txBody>
            <a:bodyPr/>
            <a:lstStyle/>
            <a:p>
              <a:endParaRPr lang="nl-NL"/>
            </a:p>
          </p:txBody>
        </p:sp>
        <p:sp>
          <p:nvSpPr>
            <p:cNvPr id="15247" name="Rectangle 715"/>
            <p:cNvSpPr>
              <a:spLocks noChangeArrowheads="1"/>
            </p:cNvSpPr>
            <p:nvPr/>
          </p:nvSpPr>
          <p:spPr bwMode="auto">
            <a:xfrm>
              <a:off x="1701" y="2026"/>
              <a:ext cx="8" cy="76"/>
            </a:xfrm>
            <a:prstGeom prst="rect">
              <a:avLst/>
            </a:prstGeom>
            <a:solidFill>
              <a:srgbClr val="2245AD"/>
            </a:solidFill>
            <a:ln w="9525">
              <a:noFill/>
              <a:miter lim="800000"/>
              <a:headEnd/>
              <a:tailEnd/>
            </a:ln>
          </p:spPr>
          <p:txBody>
            <a:bodyPr/>
            <a:lstStyle/>
            <a:p>
              <a:endParaRPr lang="nl-NL"/>
            </a:p>
          </p:txBody>
        </p:sp>
        <p:sp>
          <p:nvSpPr>
            <p:cNvPr id="15248" name="Rectangle 716"/>
            <p:cNvSpPr>
              <a:spLocks noChangeArrowheads="1"/>
            </p:cNvSpPr>
            <p:nvPr/>
          </p:nvSpPr>
          <p:spPr bwMode="auto">
            <a:xfrm>
              <a:off x="1709" y="2026"/>
              <a:ext cx="9" cy="76"/>
            </a:xfrm>
            <a:prstGeom prst="rect">
              <a:avLst/>
            </a:prstGeom>
            <a:solidFill>
              <a:srgbClr val="2347B2"/>
            </a:solidFill>
            <a:ln w="9525">
              <a:noFill/>
              <a:miter lim="800000"/>
              <a:headEnd/>
              <a:tailEnd/>
            </a:ln>
          </p:spPr>
          <p:txBody>
            <a:bodyPr/>
            <a:lstStyle/>
            <a:p>
              <a:endParaRPr lang="nl-NL"/>
            </a:p>
          </p:txBody>
        </p:sp>
        <p:sp>
          <p:nvSpPr>
            <p:cNvPr id="15249" name="Rectangle 717"/>
            <p:cNvSpPr>
              <a:spLocks noChangeArrowheads="1"/>
            </p:cNvSpPr>
            <p:nvPr/>
          </p:nvSpPr>
          <p:spPr bwMode="auto">
            <a:xfrm>
              <a:off x="1718" y="2026"/>
              <a:ext cx="8" cy="76"/>
            </a:xfrm>
            <a:prstGeom prst="rect">
              <a:avLst/>
            </a:prstGeom>
            <a:solidFill>
              <a:srgbClr val="2448B6"/>
            </a:solidFill>
            <a:ln w="9525">
              <a:noFill/>
              <a:miter lim="800000"/>
              <a:headEnd/>
              <a:tailEnd/>
            </a:ln>
          </p:spPr>
          <p:txBody>
            <a:bodyPr/>
            <a:lstStyle/>
            <a:p>
              <a:endParaRPr lang="nl-NL"/>
            </a:p>
          </p:txBody>
        </p:sp>
        <p:sp>
          <p:nvSpPr>
            <p:cNvPr id="15250" name="Rectangle 718"/>
            <p:cNvSpPr>
              <a:spLocks noChangeArrowheads="1"/>
            </p:cNvSpPr>
            <p:nvPr/>
          </p:nvSpPr>
          <p:spPr bwMode="auto">
            <a:xfrm>
              <a:off x="1726" y="2026"/>
              <a:ext cx="8" cy="76"/>
            </a:xfrm>
            <a:prstGeom prst="rect">
              <a:avLst/>
            </a:prstGeom>
            <a:solidFill>
              <a:srgbClr val="254ABB"/>
            </a:solidFill>
            <a:ln w="9525">
              <a:noFill/>
              <a:miter lim="800000"/>
              <a:headEnd/>
              <a:tailEnd/>
            </a:ln>
          </p:spPr>
          <p:txBody>
            <a:bodyPr/>
            <a:lstStyle/>
            <a:p>
              <a:endParaRPr lang="nl-NL"/>
            </a:p>
          </p:txBody>
        </p:sp>
        <p:sp>
          <p:nvSpPr>
            <p:cNvPr id="15251" name="Rectangle 719"/>
            <p:cNvSpPr>
              <a:spLocks noChangeArrowheads="1"/>
            </p:cNvSpPr>
            <p:nvPr/>
          </p:nvSpPr>
          <p:spPr bwMode="auto">
            <a:xfrm>
              <a:off x="1734" y="2026"/>
              <a:ext cx="9" cy="76"/>
            </a:xfrm>
            <a:prstGeom prst="rect">
              <a:avLst/>
            </a:prstGeom>
            <a:solidFill>
              <a:srgbClr val="264CC0"/>
            </a:solidFill>
            <a:ln w="9525">
              <a:noFill/>
              <a:miter lim="800000"/>
              <a:headEnd/>
              <a:tailEnd/>
            </a:ln>
          </p:spPr>
          <p:txBody>
            <a:bodyPr/>
            <a:lstStyle/>
            <a:p>
              <a:endParaRPr lang="nl-NL"/>
            </a:p>
          </p:txBody>
        </p:sp>
        <p:sp>
          <p:nvSpPr>
            <p:cNvPr id="15252" name="Rectangle 720"/>
            <p:cNvSpPr>
              <a:spLocks noChangeArrowheads="1"/>
            </p:cNvSpPr>
            <p:nvPr/>
          </p:nvSpPr>
          <p:spPr bwMode="auto">
            <a:xfrm>
              <a:off x="1743" y="2026"/>
              <a:ext cx="8" cy="76"/>
            </a:xfrm>
            <a:prstGeom prst="rect">
              <a:avLst/>
            </a:prstGeom>
            <a:solidFill>
              <a:srgbClr val="274EC4"/>
            </a:solidFill>
            <a:ln w="9525">
              <a:noFill/>
              <a:miter lim="800000"/>
              <a:headEnd/>
              <a:tailEnd/>
            </a:ln>
          </p:spPr>
          <p:txBody>
            <a:bodyPr/>
            <a:lstStyle/>
            <a:p>
              <a:endParaRPr lang="nl-NL"/>
            </a:p>
          </p:txBody>
        </p:sp>
        <p:sp>
          <p:nvSpPr>
            <p:cNvPr id="15253" name="Rectangle 721"/>
            <p:cNvSpPr>
              <a:spLocks noChangeArrowheads="1"/>
            </p:cNvSpPr>
            <p:nvPr/>
          </p:nvSpPr>
          <p:spPr bwMode="auto">
            <a:xfrm>
              <a:off x="1751" y="2026"/>
              <a:ext cx="9" cy="76"/>
            </a:xfrm>
            <a:prstGeom prst="rect">
              <a:avLst/>
            </a:prstGeom>
            <a:solidFill>
              <a:srgbClr val="2750C8"/>
            </a:solidFill>
            <a:ln w="9525">
              <a:noFill/>
              <a:miter lim="800000"/>
              <a:headEnd/>
              <a:tailEnd/>
            </a:ln>
          </p:spPr>
          <p:txBody>
            <a:bodyPr/>
            <a:lstStyle/>
            <a:p>
              <a:endParaRPr lang="nl-NL"/>
            </a:p>
          </p:txBody>
        </p:sp>
        <p:sp>
          <p:nvSpPr>
            <p:cNvPr id="15254" name="Rectangle 722"/>
            <p:cNvSpPr>
              <a:spLocks noChangeArrowheads="1"/>
            </p:cNvSpPr>
            <p:nvPr/>
          </p:nvSpPr>
          <p:spPr bwMode="auto">
            <a:xfrm>
              <a:off x="1760" y="2026"/>
              <a:ext cx="8" cy="76"/>
            </a:xfrm>
            <a:prstGeom prst="rect">
              <a:avLst/>
            </a:prstGeom>
            <a:solidFill>
              <a:srgbClr val="2852CD"/>
            </a:solidFill>
            <a:ln w="9525">
              <a:noFill/>
              <a:miter lim="800000"/>
              <a:headEnd/>
              <a:tailEnd/>
            </a:ln>
          </p:spPr>
          <p:txBody>
            <a:bodyPr/>
            <a:lstStyle/>
            <a:p>
              <a:endParaRPr lang="nl-NL"/>
            </a:p>
          </p:txBody>
        </p:sp>
        <p:sp>
          <p:nvSpPr>
            <p:cNvPr id="15255" name="Rectangle 723"/>
            <p:cNvSpPr>
              <a:spLocks noChangeArrowheads="1"/>
            </p:cNvSpPr>
            <p:nvPr/>
          </p:nvSpPr>
          <p:spPr bwMode="auto">
            <a:xfrm>
              <a:off x="1768" y="2026"/>
              <a:ext cx="9" cy="76"/>
            </a:xfrm>
            <a:prstGeom prst="rect">
              <a:avLst/>
            </a:prstGeom>
            <a:solidFill>
              <a:srgbClr val="2953D1"/>
            </a:solidFill>
            <a:ln w="9525">
              <a:noFill/>
              <a:miter lim="800000"/>
              <a:headEnd/>
              <a:tailEnd/>
            </a:ln>
          </p:spPr>
          <p:txBody>
            <a:bodyPr/>
            <a:lstStyle/>
            <a:p>
              <a:endParaRPr lang="nl-NL"/>
            </a:p>
          </p:txBody>
        </p:sp>
        <p:sp>
          <p:nvSpPr>
            <p:cNvPr id="15256" name="Rectangle 724"/>
            <p:cNvSpPr>
              <a:spLocks noChangeArrowheads="1"/>
            </p:cNvSpPr>
            <p:nvPr/>
          </p:nvSpPr>
          <p:spPr bwMode="auto">
            <a:xfrm>
              <a:off x="1777" y="2026"/>
              <a:ext cx="8" cy="76"/>
            </a:xfrm>
            <a:prstGeom prst="rect">
              <a:avLst/>
            </a:prstGeom>
            <a:solidFill>
              <a:srgbClr val="2A55D5"/>
            </a:solidFill>
            <a:ln w="9525">
              <a:noFill/>
              <a:miter lim="800000"/>
              <a:headEnd/>
              <a:tailEnd/>
            </a:ln>
          </p:spPr>
          <p:txBody>
            <a:bodyPr/>
            <a:lstStyle/>
            <a:p>
              <a:endParaRPr lang="nl-NL"/>
            </a:p>
          </p:txBody>
        </p:sp>
        <p:sp>
          <p:nvSpPr>
            <p:cNvPr id="15257" name="Rectangle 725"/>
            <p:cNvSpPr>
              <a:spLocks noChangeArrowheads="1"/>
            </p:cNvSpPr>
            <p:nvPr/>
          </p:nvSpPr>
          <p:spPr bwMode="auto">
            <a:xfrm>
              <a:off x="1785" y="2026"/>
              <a:ext cx="8" cy="76"/>
            </a:xfrm>
            <a:prstGeom prst="rect">
              <a:avLst/>
            </a:prstGeom>
            <a:solidFill>
              <a:srgbClr val="2B57D9"/>
            </a:solidFill>
            <a:ln w="9525">
              <a:noFill/>
              <a:miter lim="800000"/>
              <a:headEnd/>
              <a:tailEnd/>
            </a:ln>
          </p:spPr>
          <p:txBody>
            <a:bodyPr/>
            <a:lstStyle/>
            <a:p>
              <a:endParaRPr lang="nl-NL"/>
            </a:p>
          </p:txBody>
        </p:sp>
        <p:sp>
          <p:nvSpPr>
            <p:cNvPr id="15258" name="Rectangle 726"/>
            <p:cNvSpPr>
              <a:spLocks noChangeArrowheads="1"/>
            </p:cNvSpPr>
            <p:nvPr/>
          </p:nvSpPr>
          <p:spPr bwMode="auto">
            <a:xfrm>
              <a:off x="1793" y="2026"/>
              <a:ext cx="9" cy="76"/>
            </a:xfrm>
            <a:prstGeom prst="rect">
              <a:avLst/>
            </a:prstGeom>
            <a:solidFill>
              <a:srgbClr val="2C58DD"/>
            </a:solidFill>
            <a:ln w="9525">
              <a:noFill/>
              <a:miter lim="800000"/>
              <a:headEnd/>
              <a:tailEnd/>
            </a:ln>
          </p:spPr>
          <p:txBody>
            <a:bodyPr/>
            <a:lstStyle/>
            <a:p>
              <a:endParaRPr lang="nl-NL"/>
            </a:p>
          </p:txBody>
        </p:sp>
        <p:sp>
          <p:nvSpPr>
            <p:cNvPr id="15259" name="Rectangle 727"/>
            <p:cNvSpPr>
              <a:spLocks noChangeArrowheads="1"/>
            </p:cNvSpPr>
            <p:nvPr/>
          </p:nvSpPr>
          <p:spPr bwMode="auto">
            <a:xfrm>
              <a:off x="1802" y="2026"/>
              <a:ext cx="8" cy="76"/>
            </a:xfrm>
            <a:prstGeom prst="rect">
              <a:avLst/>
            </a:prstGeom>
            <a:solidFill>
              <a:srgbClr val="2C59E0"/>
            </a:solidFill>
            <a:ln w="9525">
              <a:noFill/>
              <a:miter lim="800000"/>
              <a:headEnd/>
              <a:tailEnd/>
            </a:ln>
          </p:spPr>
          <p:txBody>
            <a:bodyPr/>
            <a:lstStyle/>
            <a:p>
              <a:endParaRPr lang="nl-NL"/>
            </a:p>
          </p:txBody>
        </p:sp>
        <p:sp>
          <p:nvSpPr>
            <p:cNvPr id="15260" name="Rectangle 728"/>
            <p:cNvSpPr>
              <a:spLocks noChangeArrowheads="1"/>
            </p:cNvSpPr>
            <p:nvPr/>
          </p:nvSpPr>
          <p:spPr bwMode="auto">
            <a:xfrm>
              <a:off x="1810" y="2026"/>
              <a:ext cx="9" cy="76"/>
            </a:xfrm>
            <a:prstGeom prst="rect">
              <a:avLst/>
            </a:prstGeom>
            <a:solidFill>
              <a:srgbClr val="2D5BE4"/>
            </a:solidFill>
            <a:ln w="9525">
              <a:noFill/>
              <a:miter lim="800000"/>
              <a:headEnd/>
              <a:tailEnd/>
            </a:ln>
          </p:spPr>
          <p:txBody>
            <a:bodyPr/>
            <a:lstStyle/>
            <a:p>
              <a:endParaRPr lang="nl-NL"/>
            </a:p>
          </p:txBody>
        </p:sp>
        <p:sp>
          <p:nvSpPr>
            <p:cNvPr id="15261" name="Rectangle 729"/>
            <p:cNvSpPr>
              <a:spLocks noChangeArrowheads="1"/>
            </p:cNvSpPr>
            <p:nvPr/>
          </p:nvSpPr>
          <p:spPr bwMode="auto">
            <a:xfrm>
              <a:off x="1819" y="2026"/>
              <a:ext cx="8" cy="76"/>
            </a:xfrm>
            <a:prstGeom prst="rect">
              <a:avLst/>
            </a:prstGeom>
            <a:solidFill>
              <a:srgbClr val="2E5CE7"/>
            </a:solidFill>
            <a:ln w="9525">
              <a:noFill/>
              <a:miter lim="800000"/>
              <a:headEnd/>
              <a:tailEnd/>
            </a:ln>
          </p:spPr>
          <p:txBody>
            <a:bodyPr/>
            <a:lstStyle/>
            <a:p>
              <a:endParaRPr lang="nl-NL"/>
            </a:p>
          </p:txBody>
        </p:sp>
        <p:sp>
          <p:nvSpPr>
            <p:cNvPr id="15262" name="Rectangle 730"/>
            <p:cNvSpPr>
              <a:spLocks noChangeArrowheads="1"/>
            </p:cNvSpPr>
            <p:nvPr/>
          </p:nvSpPr>
          <p:spPr bwMode="auto">
            <a:xfrm>
              <a:off x="1827" y="2026"/>
              <a:ext cx="9" cy="76"/>
            </a:xfrm>
            <a:prstGeom prst="rect">
              <a:avLst/>
            </a:prstGeom>
            <a:solidFill>
              <a:srgbClr val="2E5DEA"/>
            </a:solidFill>
            <a:ln w="9525">
              <a:noFill/>
              <a:miter lim="800000"/>
              <a:headEnd/>
              <a:tailEnd/>
            </a:ln>
          </p:spPr>
          <p:txBody>
            <a:bodyPr/>
            <a:lstStyle/>
            <a:p>
              <a:endParaRPr lang="nl-NL"/>
            </a:p>
          </p:txBody>
        </p:sp>
        <p:sp>
          <p:nvSpPr>
            <p:cNvPr id="15263" name="Rectangle 731"/>
            <p:cNvSpPr>
              <a:spLocks noChangeArrowheads="1"/>
            </p:cNvSpPr>
            <p:nvPr/>
          </p:nvSpPr>
          <p:spPr bwMode="auto">
            <a:xfrm>
              <a:off x="1836" y="2026"/>
              <a:ext cx="8" cy="76"/>
            </a:xfrm>
            <a:prstGeom prst="rect">
              <a:avLst/>
            </a:prstGeom>
            <a:solidFill>
              <a:srgbClr val="2F5EED"/>
            </a:solidFill>
            <a:ln w="9525">
              <a:noFill/>
              <a:miter lim="800000"/>
              <a:headEnd/>
              <a:tailEnd/>
            </a:ln>
          </p:spPr>
          <p:txBody>
            <a:bodyPr/>
            <a:lstStyle/>
            <a:p>
              <a:endParaRPr lang="nl-NL"/>
            </a:p>
          </p:txBody>
        </p:sp>
        <p:sp>
          <p:nvSpPr>
            <p:cNvPr id="15264" name="Rectangle 732"/>
            <p:cNvSpPr>
              <a:spLocks noChangeArrowheads="1"/>
            </p:cNvSpPr>
            <p:nvPr/>
          </p:nvSpPr>
          <p:spPr bwMode="auto">
            <a:xfrm>
              <a:off x="1844" y="2026"/>
              <a:ext cx="8" cy="76"/>
            </a:xfrm>
            <a:prstGeom prst="rect">
              <a:avLst/>
            </a:prstGeom>
            <a:solidFill>
              <a:srgbClr val="2F5FEF"/>
            </a:solidFill>
            <a:ln w="9525">
              <a:noFill/>
              <a:miter lim="800000"/>
              <a:headEnd/>
              <a:tailEnd/>
            </a:ln>
          </p:spPr>
          <p:txBody>
            <a:bodyPr/>
            <a:lstStyle/>
            <a:p>
              <a:endParaRPr lang="nl-NL"/>
            </a:p>
          </p:txBody>
        </p:sp>
        <p:sp>
          <p:nvSpPr>
            <p:cNvPr id="15265" name="Rectangle 733"/>
            <p:cNvSpPr>
              <a:spLocks noChangeArrowheads="1"/>
            </p:cNvSpPr>
            <p:nvPr/>
          </p:nvSpPr>
          <p:spPr bwMode="auto">
            <a:xfrm>
              <a:off x="1852" y="2026"/>
              <a:ext cx="9" cy="76"/>
            </a:xfrm>
            <a:prstGeom prst="rect">
              <a:avLst/>
            </a:prstGeom>
            <a:solidFill>
              <a:srgbClr val="3060F1"/>
            </a:solidFill>
            <a:ln w="9525">
              <a:noFill/>
              <a:miter lim="800000"/>
              <a:headEnd/>
              <a:tailEnd/>
            </a:ln>
          </p:spPr>
          <p:txBody>
            <a:bodyPr/>
            <a:lstStyle/>
            <a:p>
              <a:endParaRPr lang="nl-NL"/>
            </a:p>
          </p:txBody>
        </p:sp>
        <p:sp>
          <p:nvSpPr>
            <p:cNvPr id="15266" name="Rectangle 734"/>
            <p:cNvSpPr>
              <a:spLocks noChangeArrowheads="1"/>
            </p:cNvSpPr>
            <p:nvPr/>
          </p:nvSpPr>
          <p:spPr bwMode="auto">
            <a:xfrm>
              <a:off x="1861" y="2026"/>
              <a:ext cx="8" cy="76"/>
            </a:xfrm>
            <a:prstGeom prst="rect">
              <a:avLst/>
            </a:prstGeom>
            <a:solidFill>
              <a:srgbClr val="3061F3"/>
            </a:solidFill>
            <a:ln w="9525">
              <a:noFill/>
              <a:miter lim="800000"/>
              <a:headEnd/>
              <a:tailEnd/>
            </a:ln>
          </p:spPr>
          <p:txBody>
            <a:bodyPr/>
            <a:lstStyle/>
            <a:p>
              <a:endParaRPr lang="nl-NL"/>
            </a:p>
          </p:txBody>
        </p:sp>
        <p:sp>
          <p:nvSpPr>
            <p:cNvPr id="15267" name="Rectangle 735"/>
            <p:cNvSpPr>
              <a:spLocks noChangeArrowheads="1"/>
            </p:cNvSpPr>
            <p:nvPr/>
          </p:nvSpPr>
          <p:spPr bwMode="auto">
            <a:xfrm>
              <a:off x="1869" y="2026"/>
              <a:ext cx="9" cy="76"/>
            </a:xfrm>
            <a:prstGeom prst="rect">
              <a:avLst/>
            </a:prstGeom>
            <a:solidFill>
              <a:srgbClr val="3162F5"/>
            </a:solidFill>
            <a:ln w="9525">
              <a:noFill/>
              <a:miter lim="800000"/>
              <a:headEnd/>
              <a:tailEnd/>
            </a:ln>
          </p:spPr>
          <p:txBody>
            <a:bodyPr/>
            <a:lstStyle/>
            <a:p>
              <a:endParaRPr lang="nl-NL"/>
            </a:p>
          </p:txBody>
        </p:sp>
        <p:sp>
          <p:nvSpPr>
            <p:cNvPr id="15268" name="Rectangle 736"/>
            <p:cNvSpPr>
              <a:spLocks noChangeArrowheads="1"/>
            </p:cNvSpPr>
            <p:nvPr/>
          </p:nvSpPr>
          <p:spPr bwMode="auto">
            <a:xfrm>
              <a:off x="1878" y="2026"/>
              <a:ext cx="8" cy="76"/>
            </a:xfrm>
            <a:prstGeom prst="rect">
              <a:avLst/>
            </a:prstGeom>
            <a:solidFill>
              <a:srgbClr val="3162F6"/>
            </a:solidFill>
            <a:ln w="9525">
              <a:noFill/>
              <a:miter lim="800000"/>
              <a:headEnd/>
              <a:tailEnd/>
            </a:ln>
          </p:spPr>
          <p:txBody>
            <a:bodyPr/>
            <a:lstStyle/>
            <a:p>
              <a:endParaRPr lang="nl-NL"/>
            </a:p>
          </p:txBody>
        </p:sp>
        <p:sp>
          <p:nvSpPr>
            <p:cNvPr id="15269" name="Rectangle 737"/>
            <p:cNvSpPr>
              <a:spLocks noChangeArrowheads="1"/>
            </p:cNvSpPr>
            <p:nvPr/>
          </p:nvSpPr>
          <p:spPr bwMode="auto">
            <a:xfrm>
              <a:off x="1886" y="2026"/>
              <a:ext cx="9" cy="76"/>
            </a:xfrm>
            <a:prstGeom prst="rect">
              <a:avLst/>
            </a:prstGeom>
            <a:solidFill>
              <a:srgbClr val="3163F8"/>
            </a:solidFill>
            <a:ln w="9525">
              <a:noFill/>
              <a:miter lim="800000"/>
              <a:headEnd/>
              <a:tailEnd/>
            </a:ln>
          </p:spPr>
          <p:txBody>
            <a:bodyPr/>
            <a:lstStyle/>
            <a:p>
              <a:endParaRPr lang="nl-NL"/>
            </a:p>
          </p:txBody>
        </p:sp>
        <p:sp>
          <p:nvSpPr>
            <p:cNvPr id="15270" name="Rectangle 738"/>
            <p:cNvSpPr>
              <a:spLocks noChangeArrowheads="1"/>
            </p:cNvSpPr>
            <p:nvPr/>
          </p:nvSpPr>
          <p:spPr bwMode="auto">
            <a:xfrm>
              <a:off x="1895" y="2026"/>
              <a:ext cx="8" cy="76"/>
            </a:xfrm>
            <a:prstGeom prst="rect">
              <a:avLst/>
            </a:prstGeom>
            <a:solidFill>
              <a:srgbClr val="3163F9"/>
            </a:solidFill>
            <a:ln w="9525">
              <a:noFill/>
              <a:miter lim="800000"/>
              <a:headEnd/>
              <a:tailEnd/>
            </a:ln>
          </p:spPr>
          <p:txBody>
            <a:bodyPr/>
            <a:lstStyle/>
            <a:p>
              <a:endParaRPr lang="nl-NL"/>
            </a:p>
          </p:txBody>
        </p:sp>
        <p:sp>
          <p:nvSpPr>
            <p:cNvPr id="15271" name="Rectangle 739"/>
            <p:cNvSpPr>
              <a:spLocks noChangeArrowheads="1"/>
            </p:cNvSpPr>
            <p:nvPr/>
          </p:nvSpPr>
          <p:spPr bwMode="auto">
            <a:xfrm>
              <a:off x="1903" y="2026"/>
              <a:ext cx="8" cy="76"/>
            </a:xfrm>
            <a:prstGeom prst="rect">
              <a:avLst/>
            </a:prstGeom>
            <a:solidFill>
              <a:srgbClr val="3264FA"/>
            </a:solidFill>
            <a:ln w="9525">
              <a:noFill/>
              <a:miter lim="800000"/>
              <a:headEnd/>
              <a:tailEnd/>
            </a:ln>
          </p:spPr>
          <p:txBody>
            <a:bodyPr/>
            <a:lstStyle/>
            <a:p>
              <a:endParaRPr lang="nl-NL"/>
            </a:p>
          </p:txBody>
        </p:sp>
        <p:sp>
          <p:nvSpPr>
            <p:cNvPr id="15272" name="Rectangle 740"/>
            <p:cNvSpPr>
              <a:spLocks noChangeArrowheads="1"/>
            </p:cNvSpPr>
            <p:nvPr/>
          </p:nvSpPr>
          <p:spPr bwMode="auto">
            <a:xfrm>
              <a:off x="1911" y="2026"/>
              <a:ext cx="9" cy="76"/>
            </a:xfrm>
            <a:prstGeom prst="rect">
              <a:avLst/>
            </a:prstGeom>
            <a:solidFill>
              <a:srgbClr val="3264FC"/>
            </a:solidFill>
            <a:ln w="9525">
              <a:noFill/>
              <a:miter lim="800000"/>
              <a:headEnd/>
              <a:tailEnd/>
            </a:ln>
          </p:spPr>
          <p:txBody>
            <a:bodyPr/>
            <a:lstStyle/>
            <a:p>
              <a:endParaRPr lang="nl-NL"/>
            </a:p>
          </p:txBody>
        </p:sp>
        <p:sp>
          <p:nvSpPr>
            <p:cNvPr id="15273" name="Rectangle 741"/>
            <p:cNvSpPr>
              <a:spLocks noChangeArrowheads="1"/>
            </p:cNvSpPr>
            <p:nvPr/>
          </p:nvSpPr>
          <p:spPr bwMode="auto">
            <a:xfrm>
              <a:off x="1920" y="2026"/>
              <a:ext cx="8" cy="76"/>
            </a:xfrm>
            <a:prstGeom prst="rect">
              <a:avLst/>
            </a:prstGeom>
            <a:solidFill>
              <a:srgbClr val="3265FC"/>
            </a:solidFill>
            <a:ln w="9525">
              <a:noFill/>
              <a:miter lim="800000"/>
              <a:headEnd/>
              <a:tailEnd/>
            </a:ln>
          </p:spPr>
          <p:txBody>
            <a:bodyPr/>
            <a:lstStyle/>
            <a:p>
              <a:endParaRPr lang="nl-NL"/>
            </a:p>
          </p:txBody>
        </p:sp>
        <p:sp>
          <p:nvSpPr>
            <p:cNvPr id="15274" name="Rectangle 742"/>
            <p:cNvSpPr>
              <a:spLocks noChangeArrowheads="1"/>
            </p:cNvSpPr>
            <p:nvPr/>
          </p:nvSpPr>
          <p:spPr bwMode="auto">
            <a:xfrm>
              <a:off x="1928" y="2026"/>
              <a:ext cx="9" cy="76"/>
            </a:xfrm>
            <a:prstGeom prst="rect">
              <a:avLst/>
            </a:prstGeom>
            <a:solidFill>
              <a:srgbClr val="3265FD"/>
            </a:solidFill>
            <a:ln w="9525">
              <a:noFill/>
              <a:miter lim="800000"/>
              <a:headEnd/>
              <a:tailEnd/>
            </a:ln>
          </p:spPr>
          <p:txBody>
            <a:bodyPr/>
            <a:lstStyle/>
            <a:p>
              <a:endParaRPr lang="nl-NL"/>
            </a:p>
          </p:txBody>
        </p:sp>
        <p:sp>
          <p:nvSpPr>
            <p:cNvPr id="15275" name="Rectangle 743"/>
            <p:cNvSpPr>
              <a:spLocks noChangeArrowheads="1"/>
            </p:cNvSpPr>
            <p:nvPr/>
          </p:nvSpPr>
          <p:spPr bwMode="auto">
            <a:xfrm>
              <a:off x="1937" y="2026"/>
              <a:ext cx="8" cy="76"/>
            </a:xfrm>
            <a:prstGeom prst="rect">
              <a:avLst/>
            </a:prstGeom>
            <a:solidFill>
              <a:srgbClr val="3265FE"/>
            </a:solidFill>
            <a:ln w="9525">
              <a:noFill/>
              <a:miter lim="800000"/>
              <a:headEnd/>
              <a:tailEnd/>
            </a:ln>
          </p:spPr>
          <p:txBody>
            <a:bodyPr/>
            <a:lstStyle/>
            <a:p>
              <a:endParaRPr lang="nl-NL"/>
            </a:p>
          </p:txBody>
        </p:sp>
        <p:sp>
          <p:nvSpPr>
            <p:cNvPr id="15276" name="Rectangle 744"/>
            <p:cNvSpPr>
              <a:spLocks noChangeArrowheads="1"/>
            </p:cNvSpPr>
            <p:nvPr/>
          </p:nvSpPr>
          <p:spPr bwMode="auto">
            <a:xfrm>
              <a:off x="1945" y="2026"/>
              <a:ext cx="8" cy="76"/>
            </a:xfrm>
            <a:prstGeom prst="rect">
              <a:avLst/>
            </a:prstGeom>
            <a:solidFill>
              <a:srgbClr val="3366FF"/>
            </a:solidFill>
            <a:ln w="9525">
              <a:noFill/>
              <a:miter lim="800000"/>
              <a:headEnd/>
              <a:tailEnd/>
            </a:ln>
          </p:spPr>
          <p:txBody>
            <a:bodyPr/>
            <a:lstStyle/>
            <a:p>
              <a:endParaRPr lang="nl-NL"/>
            </a:p>
          </p:txBody>
        </p:sp>
        <p:sp>
          <p:nvSpPr>
            <p:cNvPr id="15277" name="Rectangle 745"/>
            <p:cNvSpPr>
              <a:spLocks noChangeArrowheads="1"/>
            </p:cNvSpPr>
            <p:nvPr/>
          </p:nvSpPr>
          <p:spPr bwMode="auto">
            <a:xfrm>
              <a:off x="1953" y="2026"/>
              <a:ext cx="9" cy="76"/>
            </a:xfrm>
            <a:prstGeom prst="rect">
              <a:avLst/>
            </a:prstGeom>
            <a:solidFill>
              <a:srgbClr val="3366FF"/>
            </a:solidFill>
            <a:ln w="9525">
              <a:noFill/>
              <a:miter lim="800000"/>
              <a:headEnd/>
              <a:tailEnd/>
            </a:ln>
          </p:spPr>
          <p:txBody>
            <a:bodyPr/>
            <a:lstStyle/>
            <a:p>
              <a:endParaRPr lang="nl-NL"/>
            </a:p>
          </p:txBody>
        </p:sp>
        <p:sp>
          <p:nvSpPr>
            <p:cNvPr id="15278" name="Rectangle 746"/>
            <p:cNvSpPr>
              <a:spLocks noChangeArrowheads="1"/>
            </p:cNvSpPr>
            <p:nvPr/>
          </p:nvSpPr>
          <p:spPr bwMode="auto">
            <a:xfrm>
              <a:off x="1962" y="2026"/>
              <a:ext cx="8" cy="76"/>
            </a:xfrm>
            <a:prstGeom prst="rect">
              <a:avLst/>
            </a:prstGeom>
            <a:solidFill>
              <a:srgbClr val="3265FE"/>
            </a:solidFill>
            <a:ln w="9525">
              <a:noFill/>
              <a:miter lim="800000"/>
              <a:headEnd/>
              <a:tailEnd/>
            </a:ln>
          </p:spPr>
          <p:txBody>
            <a:bodyPr/>
            <a:lstStyle/>
            <a:p>
              <a:endParaRPr lang="nl-NL"/>
            </a:p>
          </p:txBody>
        </p:sp>
        <p:sp>
          <p:nvSpPr>
            <p:cNvPr id="15279" name="Rectangle 747"/>
            <p:cNvSpPr>
              <a:spLocks noChangeArrowheads="1"/>
            </p:cNvSpPr>
            <p:nvPr/>
          </p:nvSpPr>
          <p:spPr bwMode="auto">
            <a:xfrm>
              <a:off x="1970" y="2026"/>
              <a:ext cx="9" cy="76"/>
            </a:xfrm>
            <a:prstGeom prst="rect">
              <a:avLst/>
            </a:prstGeom>
            <a:solidFill>
              <a:srgbClr val="3265FD"/>
            </a:solidFill>
            <a:ln w="9525">
              <a:noFill/>
              <a:miter lim="800000"/>
              <a:headEnd/>
              <a:tailEnd/>
            </a:ln>
          </p:spPr>
          <p:txBody>
            <a:bodyPr/>
            <a:lstStyle/>
            <a:p>
              <a:endParaRPr lang="nl-NL"/>
            </a:p>
          </p:txBody>
        </p:sp>
        <p:sp>
          <p:nvSpPr>
            <p:cNvPr id="15280" name="Rectangle 748"/>
            <p:cNvSpPr>
              <a:spLocks noChangeArrowheads="1"/>
            </p:cNvSpPr>
            <p:nvPr/>
          </p:nvSpPr>
          <p:spPr bwMode="auto">
            <a:xfrm>
              <a:off x="1979" y="2026"/>
              <a:ext cx="8" cy="76"/>
            </a:xfrm>
            <a:prstGeom prst="rect">
              <a:avLst/>
            </a:prstGeom>
            <a:solidFill>
              <a:srgbClr val="3265FC"/>
            </a:solidFill>
            <a:ln w="9525">
              <a:noFill/>
              <a:miter lim="800000"/>
              <a:headEnd/>
              <a:tailEnd/>
            </a:ln>
          </p:spPr>
          <p:txBody>
            <a:bodyPr/>
            <a:lstStyle/>
            <a:p>
              <a:endParaRPr lang="nl-NL"/>
            </a:p>
          </p:txBody>
        </p:sp>
        <p:sp>
          <p:nvSpPr>
            <p:cNvPr id="15281" name="Rectangle 749"/>
            <p:cNvSpPr>
              <a:spLocks noChangeArrowheads="1"/>
            </p:cNvSpPr>
            <p:nvPr/>
          </p:nvSpPr>
          <p:spPr bwMode="auto">
            <a:xfrm>
              <a:off x="1987" y="2026"/>
              <a:ext cx="9" cy="76"/>
            </a:xfrm>
            <a:prstGeom prst="rect">
              <a:avLst/>
            </a:prstGeom>
            <a:solidFill>
              <a:srgbClr val="3264FB"/>
            </a:solidFill>
            <a:ln w="9525">
              <a:noFill/>
              <a:miter lim="800000"/>
              <a:headEnd/>
              <a:tailEnd/>
            </a:ln>
          </p:spPr>
          <p:txBody>
            <a:bodyPr/>
            <a:lstStyle/>
            <a:p>
              <a:endParaRPr lang="nl-NL"/>
            </a:p>
          </p:txBody>
        </p:sp>
        <p:sp>
          <p:nvSpPr>
            <p:cNvPr id="15282" name="Rectangle 750"/>
            <p:cNvSpPr>
              <a:spLocks noChangeArrowheads="1"/>
            </p:cNvSpPr>
            <p:nvPr/>
          </p:nvSpPr>
          <p:spPr bwMode="auto">
            <a:xfrm>
              <a:off x="1996" y="2026"/>
              <a:ext cx="8" cy="76"/>
            </a:xfrm>
            <a:prstGeom prst="rect">
              <a:avLst/>
            </a:prstGeom>
            <a:solidFill>
              <a:srgbClr val="3264FA"/>
            </a:solidFill>
            <a:ln w="9525">
              <a:noFill/>
              <a:miter lim="800000"/>
              <a:headEnd/>
              <a:tailEnd/>
            </a:ln>
          </p:spPr>
          <p:txBody>
            <a:bodyPr/>
            <a:lstStyle/>
            <a:p>
              <a:endParaRPr lang="nl-NL"/>
            </a:p>
          </p:txBody>
        </p:sp>
        <p:sp>
          <p:nvSpPr>
            <p:cNvPr id="15283" name="Rectangle 751"/>
            <p:cNvSpPr>
              <a:spLocks noChangeArrowheads="1"/>
            </p:cNvSpPr>
            <p:nvPr/>
          </p:nvSpPr>
          <p:spPr bwMode="auto">
            <a:xfrm>
              <a:off x="2004" y="2026"/>
              <a:ext cx="8" cy="76"/>
            </a:xfrm>
            <a:prstGeom prst="rect">
              <a:avLst/>
            </a:prstGeom>
            <a:solidFill>
              <a:srgbClr val="3163F9"/>
            </a:solidFill>
            <a:ln w="9525">
              <a:noFill/>
              <a:miter lim="800000"/>
              <a:headEnd/>
              <a:tailEnd/>
            </a:ln>
          </p:spPr>
          <p:txBody>
            <a:bodyPr/>
            <a:lstStyle/>
            <a:p>
              <a:endParaRPr lang="nl-NL"/>
            </a:p>
          </p:txBody>
        </p:sp>
        <p:sp>
          <p:nvSpPr>
            <p:cNvPr id="15284" name="Rectangle 752"/>
            <p:cNvSpPr>
              <a:spLocks noChangeArrowheads="1"/>
            </p:cNvSpPr>
            <p:nvPr/>
          </p:nvSpPr>
          <p:spPr bwMode="auto">
            <a:xfrm>
              <a:off x="2012" y="2026"/>
              <a:ext cx="9" cy="76"/>
            </a:xfrm>
            <a:prstGeom prst="rect">
              <a:avLst/>
            </a:prstGeom>
            <a:solidFill>
              <a:srgbClr val="3163F8"/>
            </a:solidFill>
            <a:ln w="9525">
              <a:noFill/>
              <a:miter lim="800000"/>
              <a:headEnd/>
              <a:tailEnd/>
            </a:ln>
          </p:spPr>
          <p:txBody>
            <a:bodyPr/>
            <a:lstStyle/>
            <a:p>
              <a:endParaRPr lang="nl-NL"/>
            </a:p>
          </p:txBody>
        </p:sp>
        <p:sp>
          <p:nvSpPr>
            <p:cNvPr id="15285" name="Rectangle 753"/>
            <p:cNvSpPr>
              <a:spLocks noChangeArrowheads="1"/>
            </p:cNvSpPr>
            <p:nvPr/>
          </p:nvSpPr>
          <p:spPr bwMode="auto">
            <a:xfrm>
              <a:off x="2021" y="2026"/>
              <a:ext cx="8" cy="76"/>
            </a:xfrm>
            <a:prstGeom prst="rect">
              <a:avLst/>
            </a:prstGeom>
            <a:solidFill>
              <a:srgbClr val="3162F6"/>
            </a:solidFill>
            <a:ln w="9525">
              <a:noFill/>
              <a:miter lim="800000"/>
              <a:headEnd/>
              <a:tailEnd/>
            </a:ln>
          </p:spPr>
          <p:txBody>
            <a:bodyPr/>
            <a:lstStyle/>
            <a:p>
              <a:endParaRPr lang="nl-NL"/>
            </a:p>
          </p:txBody>
        </p:sp>
        <p:sp>
          <p:nvSpPr>
            <p:cNvPr id="15286" name="Rectangle 754"/>
            <p:cNvSpPr>
              <a:spLocks noChangeArrowheads="1"/>
            </p:cNvSpPr>
            <p:nvPr/>
          </p:nvSpPr>
          <p:spPr bwMode="auto">
            <a:xfrm>
              <a:off x="2029" y="2026"/>
              <a:ext cx="9" cy="76"/>
            </a:xfrm>
            <a:prstGeom prst="rect">
              <a:avLst/>
            </a:prstGeom>
            <a:solidFill>
              <a:srgbClr val="3162F5"/>
            </a:solidFill>
            <a:ln w="9525">
              <a:noFill/>
              <a:miter lim="800000"/>
              <a:headEnd/>
              <a:tailEnd/>
            </a:ln>
          </p:spPr>
          <p:txBody>
            <a:bodyPr/>
            <a:lstStyle/>
            <a:p>
              <a:endParaRPr lang="nl-NL"/>
            </a:p>
          </p:txBody>
        </p:sp>
        <p:sp>
          <p:nvSpPr>
            <p:cNvPr id="15287" name="Rectangle 755"/>
            <p:cNvSpPr>
              <a:spLocks noChangeArrowheads="1"/>
            </p:cNvSpPr>
            <p:nvPr/>
          </p:nvSpPr>
          <p:spPr bwMode="auto">
            <a:xfrm>
              <a:off x="2038" y="2026"/>
              <a:ext cx="8" cy="76"/>
            </a:xfrm>
            <a:prstGeom prst="rect">
              <a:avLst/>
            </a:prstGeom>
            <a:solidFill>
              <a:srgbClr val="3061F3"/>
            </a:solidFill>
            <a:ln w="9525">
              <a:noFill/>
              <a:miter lim="800000"/>
              <a:headEnd/>
              <a:tailEnd/>
            </a:ln>
          </p:spPr>
          <p:txBody>
            <a:bodyPr/>
            <a:lstStyle/>
            <a:p>
              <a:endParaRPr lang="nl-NL"/>
            </a:p>
          </p:txBody>
        </p:sp>
        <p:sp>
          <p:nvSpPr>
            <p:cNvPr id="15288" name="Rectangle 756"/>
            <p:cNvSpPr>
              <a:spLocks noChangeArrowheads="1"/>
            </p:cNvSpPr>
            <p:nvPr/>
          </p:nvSpPr>
          <p:spPr bwMode="auto">
            <a:xfrm>
              <a:off x="2046" y="2026"/>
              <a:ext cx="9" cy="76"/>
            </a:xfrm>
            <a:prstGeom prst="rect">
              <a:avLst/>
            </a:prstGeom>
            <a:solidFill>
              <a:srgbClr val="3060F1"/>
            </a:solidFill>
            <a:ln w="9525">
              <a:noFill/>
              <a:miter lim="800000"/>
              <a:headEnd/>
              <a:tailEnd/>
            </a:ln>
          </p:spPr>
          <p:txBody>
            <a:bodyPr/>
            <a:lstStyle/>
            <a:p>
              <a:endParaRPr lang="nl-NL"/>
            </a:p>
          </p:txBody>
        </p:sp>
        <p:sp>
          <p:nvSpPr>
            <p:cNvPr id="15289" name="Rectangle 757"/>
            <p:cNvSpPr>
              <a:spLocks noChangeArrowheads="1"/>
            </p:cNvSpPr>
            <p:nvPr/>
          </p:nvSpPr>
          <p:spPr bwMode="auto">
            <a:xfrm>
              <a:off x="2055" y="2026"/>
              <a:ext cx="8" cy="76"/>
            </a:xfrm>
            <a:prstGeom prst="rect">
              <a:avLst/>
            </a:prstGeom>
            <a:solidFill>
              <a:srgbClr val="2F5FEF"/>
            </a:solidFill>
            <a:ln w="9525">
              <a:noFill/>
              <a:miter lim="800000"/>
              <a:headEnd/>
              <a:tailEnd/>
            </a:ln>
          </p:spPr>
          <p:txBody>
            <a:bodyPr/>
            <a:lstStyle/>
            <a:p>
              <a:endParaRPr lang="nl-NL"/>
            </a:p>
          </p:txBody>
        </p:sp>
        <p:sp>
          <p:nvSpPr>
            <p:cNvPr id="15290" name="Rectangle 758"/>
            <p:cNvSpPr>
              <a:spLocks noChangeArrowheads="1"/>
            </p:cNvSpPr>
            <p:nvPr/>
          </p:nvSpPr>
          <p:spPr bwMode="auto">
            <a:xfrm>
              <a:off x="2063" y="2026"/>
              <a:ext cx="8" cy="76"/>
            </a:xfrm>
            <a:prstGeom prst="rect">
              <a:avLst/>
            </a:prstGeom>
            <a:solidFill>
              <a:srgbClr val="2F5EEC"/>
            </a:solidFill>
            <a:ln w="9525">
              <a:noFill/>
              <a:miter lim="800000"/>
              <a:headEnd/>
              <a:tailEnd/>
            </a:ln>
          </p:spPr>
          <p:txBody>
            <a:bodyPr/>
            <a:lstStyle/>
            <a:p>
              <a:endParaRPr lang="nl-NL"/>
            </a:p>
          </p:txBody>
        </p:sp>
        <p:sp>
          <p:nvSpPr>
            <p:cNvPr id="15291" name="Rectangle 759"/>
            <p:cNvSpPr>
              <a:spLocks noChangeArrowheads="1"/>
            </p:cNvSpPr>
            <p:nvPr/>
          </p:nvSpPr>
          <p:spPr bwMode="auto">
            <a:xfrm>
              <a:off x="2071" y="2026"/>
              <a:ext cx="9" cy="76"/>
            </a:xfrm>
            <a:prstGeom prst="rect">
              <a:avLst/>
            </a:prstGeom>
            <a:solidFill>
              <a:srgbClr val="2E5DEA"/>
            </a:solidFill>
            <a:ln w="9525">
              <a:noFill/>
              <a:miter lim="800000"/>
              <a:headEnd/>
              <a:tailEnd/>
            </a:ln>
          </p:spPr>
          <p:txBody>
            <a:bodyPr/>
            <a:lstStyle/>
            <a:p>
              <a:endParaRPr lang="nl-NL"/>
            </a:p>
          </p:txBody>
        </p:sp>
        <p:sp>
          <p:nvSpPr>
            <p:cNvPr id="15292" name="Rectangle 760"/>
            <p:cNvSpPr>
              <a:spLocks noChangeArrowheads="1"/>
            </p:cNvSpPr>
            <p:nvPr/>
          </p:nvSpPr>
          <p:spPr bwMode="auto">
            <a:xfrm>
              <a:off x="2080" y="2026"/>
              <a:ext cx="8" cy="76"/>
            </a:xfrm>
            <a:prstGeom prst="rect">
              <a:avLst/>
            </a:prstGeom>
            <a:solidFill>
              <a:srgbClr val="2E5CE7"/>
            </a:solidFill>
            <a:ln w="9525">
              <a:noFill/>
              <a:miter lim="800000"/>
              <a:headEnd/>
              <a:tailEnd/>
            </a:ln>
          </p:spPr>
          <p:txBody>
            <a:bodyPr/>
            <a:lstStyle/>
            <a:p>
              <a:endParaRPr lang="nl-NL"/>
            </a:p>
          </p:txBody>
        </p:sp>
        <p:sp>
          <p:nvSpPr>
            <p:cNvPr id="15293" name="Rectangle 761"/>
            <p:cNvSpPr>
              <a:spLocks noChangeArrowheads="1"/>
            </p:cNvSpPr>
            <p:nvPr/>
          </p:nvSpPr>
          <p:spPr bwMode="auto">
            <a:xfrm>
              <a:off x="2088" y="2026"/>
              <a:ext cx="9" cy="76"/>
            </a:xfrm>
            <a:prstGeom prst="rect">
              <a:avLst/>
            </a:prstGeom>
            <a:solidFill>
              <a:srgbClr val="2D5BE3"/>
            </a:solidFill>
            <a:ln w="9525">
              <a:noFill/>
              <a:miter lim="800000"/>
              <a:headEnd/>
              <a:tailEnd/>
            </a:ln>
          </p:spPr>
          <p:txBody>
            <a:bodyPr/>
            <a:lstStyle/>
            <a:p>
              <a:endParaRPr lang="nl-NL"/>
            </a:p>
          </p:txBody>
        </p:sp>
        <p:sp>
          <p:nvSpPr>
            <p:cNvPr id="15294" name="Rectangle 762"/>
            <p:cNvSpPr>
              <a:spLocks noChangeArrowheads="1"/>
            </p:cNvSpPr>
            <p:nvPr/>
          </p:nvSpPr>
          <p:spPr bwMode="auto">
            <a:xfrm>
              <a:off x="2097" y="2026"/>
              <a:ext cx="8" cy="76"/>
            </a:xfrm>
            <a:prstGeom prst="rect">
              <a:avLst/>
            </a:prstGeom>
            <a:solidFill>
              <a:srgbClr val="2C59E0"/>
            </a:solidFill>
            <a:ln w="9525">
              <a:noFill/>
              <a:miter lim="800000"/>
              <a:headEnd/>
              <a:tailEnd/>
            </a:ln>
          </p:spPr>
          <p:txBody>
            <a:bodyPr/>
            <a:lstStyle/>
            <a:p>
              <a:endParaRPr lang="nl-NL"/>
            </a:p>
          </p:txBody>
        </p:sp>
        <p:sp>
          <p:nvSpPr>
            <p:cNvPr id="15295" name="Rectangle 763"/>
            <p:cNvSpPr>
              <a:spLocks noChangeArrowheads="1"/>
            </p:cNvSpPr>
            <p:nvPr/>
          </p:nvSpPr>
          <p:spPr bwMode="auto">
            <a:xfrm>
              <a:off x="2105" y="2026"/>
              <a:ext cx="9" cy="76"/>
            </a:xfrm>
            <a:prstGeom prst="rect">
              <a:avLst/>
            </a:prstGeom>
            <a:solidFill>
              <a:srgbClr val="2C58DD"/>
            </a:solidFill>
            <a:ln w="9525">
              <a:noFill/>
              <a:miter lim="800000"/>
              <a:headEnd/>
              <a:tailEnd/>
            </a:ln>
          </p:spPr>
          <p:txBody>
            <a:bodyPr/>
            <a:lstStyle/>
            <a:p>
              <a:endParaRPr lang="nl-NL"/>
            </a:p>
          </p:txBody>
        </p:sp>
        <p:sp>
          <p:nvSpPr>
            <p:cNvPr id="15296" name="Rectangle 764"/>
            <p:cNvSpPr>
              <a:spLocks noChangeArrowheads="1"/>
            </p:cNvSpPr>
            <p:nvPr/>
          </p:nvSpPr>
          <p:spPr bwMode="auto">
            <a:xfrm>
              <a:off x="2114" y="2026"/>
              <a:ext cx="8" cy="76"/>
            </a:xfrm>
            <a:prstGeom prst="rect">
              <a:avLst/>
            </a:prstGeom>
            <a:solidFill>
              <a:srgbClr val="2B56D9"/>
            </a:solidFill>
            <a:ln w="9525">
              <a:noFill/>
              <a:miter lim="800000"/>
              <a:headEnd/>
              <a:tailEnd/>
            </a:ln>
          </p:spPr>
          <p:txBody>
            <a:bodyPr/>
            <a:lstStyle/>
            <a:p>
              <a:endParaRPr lang="nl-NL"/>
            </a:p>
          </p:txBody>
        </p:sp>
        <p:sp>
          <p:nvSpPr>
            <p:cNvPr id="15297" name="Rectangle 765"/>
            <p:cNvSpPr>
              <a:spLocks noChangeArrowheads="1"/>
            </p:cNvSpPr>
            <p:nvPr/>
          </p:nvSpPr>
          <p:spPr bwMode="auto">
            <a:xfrm>
              <a:off x="2122" y="2026"/>
              <a:ext cx="8" cy="76"/>
            </a:xfrm>
            <a:prstGeom prst="rect">
              <a:avLst/>
            </a:prstGeom>
            <a:solidFill>
              <a:srgbClr val="2A55D5"/>
            </a:solidFill>
            <a:ln w="9525">
              <a:noFill/>
              <a:miter lim="800000"/>
              <a:headEnd/>
              <a:tailEnd/>
            </a:ln>
          </p:spPr>
          <p:txBody>
            <a:bodyPr/>
            <a:lstStyle/>
            <a:p>
              <a:endParaRPr lang="nl-NL"/>
            </a:p>
          </p:txBody>
        </p:sp>
        <p:sp>
          <p:nvSpPr>
            <p:cNvPr id="15298" name="Rectangle 766"/>
            <p:cNvSpPr>
              <a:spLocks noChangeArrowheads="1"/>
            </p:cNvSpPr>
            <p:nvPr/>
          </p:nvSpPr>
          <p:spPr bwMode="auto">
            <a:xfrm>
              <a:off x="2130" y="2026"/>
              <a:ext cx="9" cy="76"/>
            </a:xfrm>
            <a:prstGeom prst="rect">
              <a:avLst/>
            </a:prstGeom>
            <a:solidFill>
              <a:srgbClr val="2953D1"/>
            </a:solidFill>
            <a:ln w="9525">
              <a:noFill/>
              <a:miter lim="800000"/>
              <a:headEnd/>
              <a:tailEnd/>
            </a:ln>
          </p:spPr>
          <p:txBody>
            <a:bodyPr/>
            <a:lstStyle/>
            <a:p>
              <a:endParaRPr lang="nl-NL"/>
            </a:p>
          </p:txBody>
        </p:sp>
        <p:sp>
          <p:nvSpPr>
            <p:cNvPr id="15299" name="Rectangle 767"/>
            <p:cNvSpPr>
              <a:spLocks noChangeArrowheads="1"/>
            </p:cNvSpPr>
            <p:nvPr/>
          </p:nvSpPr>
          <p:spPr bwMode="auto">
            <a:xfrm>
              <a:off x="2139" y="2026"/>
              <a:ext cx="8" cy="76"/>
            </a:xfrm>
            <a:prstGeom prst="rect">
              <a:avLst/>
            </a:prstGeom>
            <a:solidFill>
              <a:srgbClr val="2851CC"/>
            </a:solidFill>
            <a:ln w="9525">
              <a:noFill/>
              <a:miter lim="800000"/>
              <a:headEnd/>
              <a:tailEnd/>
            </a:ln>
          </p:spPr>
          <p:txBody>
            <a:bodyPr/>
            <a:lstStyle/>
            <a:p>
              <a:endParaRPr lang="nl-NL"/>
            </a:p>
          </p:txBody>
        </p:sp>
        <p:sp>
          <p:nvSpPr>
            <p:cNvPr id="15300" name="Rectangle 768"/>
            <p:cNvSpPr>
              <a:spLocks noChangeArrowheads="1"/>
            </p:cNvSpPr>
            <p:nvPr/>
          </p:nvSpPr>
          <p:spPr bwMode="auto">
            <a:xfrm>
              <a:off x="2147" y="2026"/>
              <a:ext cx="9" cy="76"/>
            </a:xfrm>
            <a:prstGeom prst="rect">
              <a:avLst/>
            </a:prstGeom>
            <a:solidFill>
              <a:srgbClr val="2750C8"/>
            </a:solidFill>
            <a:ln w="9525">
              <a:noFill/>
              <a:miter lim="800000"/>
              <a:headEnd/>
              <a:tailEnd/>
            </a:ln>
          </p:spPr>
          <p:txBody>
            <a:bodyPr/>
            <a:lstStyle/>
            <a:p>
              <a:endParaRPr lang="nl-NL"/>
            </a:p>
          </p:txBody>
        </p:sp>
        <p:sp>
          <p:nvSpPr>
            <p:cNvPr id="15301" name="Rectangle 769"/>
            <p:cNvSpPr>
              <a:spLocks noChangeArrowheads="1"/>
            </p:cNvSpPr>
            <p:nvPr/>
          </p:nvSpPr>
          <p:spPr bwMode="auto">
            <a:xfrm>
              <a:off x="2156" y="2026"/>
              <a:ext cx="8" cy="76"/>
            </a:xfrm>
            <a:prstGeom prst="rect">
              <a:avLst/>
            </a:prstGeom>
            <a:solidFill>
              <a:srgbClr val="274EC4"/>
            </a:solidFill>
            <a:ln w="9525">
              <a:noFill/>
              <a:miter lim="800000"/>
              <a:headEnd/>
              <a:tailEnd/>
            </a:ln>
          </p:spPr>
          <p:txBody>
            <a:bodyPr/>
            <a:lstStyle/>
            <a:p>
              <a:endParaRPr lang="nl-NL"/>
            </a:p>
          </p:txBody>
        </p:sp>
        <p:sp>
          <p:nvSpPr>
            <p:cNvPr id="15302" name="Rectangle 770"/>
            <p:cNvSpPr>
              <a:spLocks noChangeArrowheads="1"/>
            </p:cNvSpPr>
            <p:nvPr/>
          </p:nvSpPr>
          <p:spPr bwMode="auto">
            <a:xfrm>
              <a:off x="2164" y="2026"/>
              <a:ext cx="9" cy="76"/>
            </a:xfrm>
            <a:prstGeom prst="rect">
              <a:avLst/>
            </a:prstGeom>
            <a:solidFill>
              <a:srgbClr val="264CBF"/>
            </a:solidFill>
            <a:ln w="9525">
              <a:noFill/>
              <a:miter lim="800000"/>
              <a:headEnd/>
              <a:tailEnd/>
            </a:ln>
          </p:spPr>
          <p:txBody>
            <a:bodyPr/>
            <a:lstStyle/>
            <a:p>
              <a:endParaRPr lang="nl-NL"/>
            </a:p>
          </p:txBody>
        </p:sp>
        <p:sp>
          <p:nvSpPr>
            <p:cNvPr id="15303" name="Rectangle 771"/>
            <p:cNvSpPr>
              <a:spLocks noChangeArrowheads="1"/>
            </p:cNvSpPr>
            <p:nvPr/>
          </p:nvSpPr>
          <p:spPr bwMode="auto">
            <a:xfrm>
              <a:off x="2173" y="2026"/>
              <a:ext cx="8" cy="76"/>
            </a:xfrm>
            <a:prstGeom prst="rect">
              <a:avLst/>
            </a:prstGeom>
            <a:solidFill>
              <a:srgbClr val="254ABB"/>
            </a:solidFill>
            <a:ln w="9525">
              <a:noFill/>
              <a:miter lim="800000"/>
              <a:headEnd/>
              <a:tailEnd/>
            </a:ln>
          </p:spPr>
          <p:txBody>
            <a:bodyPr/>
            <a:lstStyle/>
            <a:p>
              <a:endParaRPr lang="nl-NL"/>
            </a:p>
          </p:txBody>
        </p:sp>
        <p:sp>
          <p:nvSpPr>
            <p:cNvPr id="15304" name="Rectangle 772"/>
            <p:cNvSpPr>
              <a:spLocks noChangeArrowheads="1"/>
            </p:cNvSpPr>
            <p:nvPr/>
          </p:nvSpPr>
          <p:spPr bwMode="auto">
            <a:xfrm>
              <a:off x="2181" y="2026"/>
              <a:ext cx="8" cy="76"/>
            </a:xfrm>
            <a:prstGeom prst="rect">
              <a:avLst/>
            </a:prstGeom>
            <a:solidFill>
              <a:srgbClr val="2448B6"/>
            </a:solidFill>
            <a:ln w="9525">
              <a:noFill/>
              <a:miter lim="800000"/>
              <a:headEnd/>
              <a:tailEnd/>
            </a:ln>
          </p:spPr>
          <p:txBody>
            <a:bodyPr/>
            <a:lstStyle/>
            <a:p>
              <a:endParaRPr lang="nl-NL"/>
            </a:p>
          </p:txBody>
        </p:sp>
        <p:sp>
          <p:nvSpPr>
            <p:cNvPr id="15305" name="Rectangle 773"/>
            <p:cNvSpPr>
              <a:spLocks noChangeArrowheads="1"/>
            </p:cNvSpPr>
            <p:nvPr/>
          </p:nvSpPr>
          <p:spPr bwMode="auto">
            <a:xfrm>
              <a:off x="2189" y="2026"/>
              <a:ext cx="9" cy="76"/>
            </a:xfrm>
            <a:prstGeom prst="rect">
              <a:avLst/>
            </a:prstGeom>
            <a:solidFill>
              <a:srgbClr val="2346B1"/>
            </a:solidFill>
            <a:ln w="9525">
              <a:noFill/>
              <a:miter lim="800000"/>
              <a:headEnd/>
              <a:tailEnd/>
            </a:ln>
          </p:spPr>
          <p:txBody>
            <a:bodyPr/>
            <a:lstStyle/>
            <a:p>
              <a:endParaRPr lang="nl-NL"/>
            </a:p>
          </p:txBody>
        </p:sp>
        <p:sp>
          <p:nvSpPr>
            <p:cNvPr id="15306" name="Rectangle 774"/>
            <p:cNvSpPr>
              <a:spLocks noChangeArrowheads="1"/>
            </p:cNvSpPr>
            <p:nvPr/>
          </p:nvSpPr>
          <p:spPr bwMode="auto">
            <a:xfrm>
              <a:off x="2198" y="2026"/>
              <a:ext cx="8" cy="76"/>
            </a:xfrm>
            <a:prstGeom prst="rect">
              <a:avLst/>
            </a:prstGeom>
            <a:solidFill>
              <a:srgbClr val="2245AD"/>
            </a:solidFill>
            <a:ln w="9525">
              <a:noFill/>
              <a:miter lim="800000"/>
              <a:headEnd/>
              <a:tailEnd/>
            </a:ln>
          </p:spPr>
          <p:txBody>
            <a:bodyPr/>
            <a:lstStyle/>
            <a:p>
              <a:endParaRPr lang="nl-NL"/>
            </a:p>
          </p:txBody>
        </p:sp>
        <p:sp>
          <p:nvSpPr>
            <p:cNvPr id="15307" name="Rectangle 775"/>
            <p:cNvSpPr>
              <a:spLocks noChangeArrowheads="1"/>
            </p:cNvSpPr>
            <p:nvPr/>
          </p:nvSpPr>
          <p:spPr bwMode="auto">
            <a:xfrm>
              <a:off x="2206" y="2026"/>
              <a:ext cx="9" cy="76"/>
            </a:xfrm>
            <a:prstGeom prst="rect">
              <a:avLst/>
            </a:prstGeom>
            <a:solidFill>
              <a:srgbClr val="2143A8"/>
            </a:solidFill>
            <a:ln w="9525">
              <a:noFill/>
              <a:miter lim="800000"/>
              <a:headEnd/>
              <a:tailEnd/>
            </a:ln>
          </p:spPr>
          <p:txBody>
            <a:bodyPr/>
            <a:lstStyle/>
            <a:p>
              <a:endParaRPr lang="nl-NL"/>
            </a:p>
          </p:txBody>
        </p:sp>
        <p:sp>
          <p:nvSpPr>
            <p:cNvPr id="15308" name="Rectangle 776"/>
            <p:cNvSpPr>
              <a:spLocks noChangeArrowheads="1"/>
            </p:cNvSpPr>
            <p:nvPr/>
          </p:nvSpPr>
          <p:spPr bwMode="auto">
            <a:xfrm>
              <a:off x="2215" y="2026"/>
              <a:ext cx="8" cy="76"/>
            </a:xfrm>
            <a:prstGeom prst="rect">
              <a:avLst/>
            </a:prstGeom>
            <a:solidFill>
              <a:srgbClr val="2041A3"/>
            </a:solidFill>
            <a:ln w="9525">
              <a:noFill/>
              <a:miter lim="800000"/>
              <a:headEnd/>
              <a:tailEnd/>
            </a:ln>
          </p:spPr>
          <p:txBody>
            <a:bodyPr/>
            <a:lstStyle/>
            <a:p>
              <a:endParaRPr lang="nl-NL"/>
            </a:p>
          </p:txBody>
        </p:sp>
        <p:sp>
          <p:nvSpPr>
            <p:cNvPr id="15309" name="Rectangle 777"/>
            <p:cNvSpPr>
              <a:spLocks noChangeArrowheads="1"/>
            </p:cNvSpPr>
            <p:nvPr/>
          </p:nvSpPr>
          <p:spPr bwMode="auto">
            <a:xfrm>
              <a:off x="2223" y="2026"/>
              <a:ext cx="8" cy="76"/>
            </a:xfrm>
            <a:prstGeom prst="rect">
              <a:avLst/>
            </a:prstGeom>
            <a:solidFill>
              <a:srgbClr val="1F3F9F"/>
            </a:solidFill>
            <a:ln w="9525">
              <a:noFill/>
              <a:miter lim="800000"/>
              <a:headEnd/>
              <a:tailEnd/>
            </a:ln>
          </p:spPr>
          <p:txBody>
            <a:bodyPr/>
            <a:lstStyle/>
            <a:p>
              <a:endParaRPr lang="nl-NL"/>
            </a:p>
          </p:txBody>
        </p:sp>
        <p:sp>
          <p:nvSpPr>
            <p:cNvPr id="15310" name="Rectangle 778"/>
            <p:cNvSpPr>
              <a:spLocks noChangeArrowheads="1"/>
            </p:cNvSpPr>
            <p:nvPr/>
          </p:nvSpPr>
          <p:spPr bwMode="auto">
            <a:xfrm>
              <a:off x="2231" y="2026"/>
              <a:ext cx="9" cy="76"/>
            </a:xfrm>
            <a:prstGeom prst="rect">
              <a:avLst/>
            </a:prstGeom>
            <a:solidFill>
              <a:srgbClr val="1E3E9B"/>
            </a:solidFill>
            <a:ln w="9525">
              <a:noFill/>
              <a:miter lim="800000"/>
              <a:headEnd/>
              <a:tailEnd/>
            </a:ln>
          </p:spPr>
          <p:txBody>
            <a:bodyPr/>
            <a:lstStyle/>
            <a:p>
              <a:endParaRPr lang="nl-NL"/>
            </a:p>
          </p:txBody>
        </p:sp>
        <p:sp>
          <p:nvSpPr>
            <p:cNvPr id="15311" name="Rectangle 779"/>
            <p:cNvSpPr>
              <a:spLocks noChangeArrowheads="1"/>
            </p:cNvSpPr>
            <p:nvPr/>
          </p:nvSpPr>
          <p:spPr bwMode="auto">
            <a:xfrm>
              <a:off x="2240" y="2026"/>
              <a:ext cx="8" cy="76"/>
            </a:xfrm>
            <a:prstGeom prst="rect">
              <a:avLst/>
            </a:prstGeom>
            <a:solidFill>
              <a:srgbClr val="1D3C96"/>
            </a:solidFill>
            <a:ln w="9525">
              <a:noFill/>
              <a:miter lim="800000"/>
              <a:headEnd/>
              <a:tailEnd/>
            </a:ln>
          </p:spPr>
          <p:txBody>
            <a:bodyPr/>
            <a:lstStyle/>
            <a:p>
              <a:endParaRPr lang="nl-NL"/>
            </a:p>
          </p:txBody>
        </p:sp>
        <p:sp>
          <p:nvSpPr>
            <p:cNvPr id="15312" name="Rectangle 780"/>
            <p:cNvSpPr>
              <a:spLocks noChangeArrowheads="1"/>
            </p:cNvSpPr>
            <p:nvPr/>
          </p:nvSpPr>
          <p:spPr bwMode="auto">
            <a:xfrm>
              <a:off x="2248" y="2026"/>
              <a:ext cx="9" cy="76"/>
            </a:xfrm>
            <a:prstGeom prst="rect">
              <a:avLst/>
            </a:prstGeom>
            <a:solidFill>
              <a:srgbClr val="1D3A93"/>
            </a:solidFill>
            <a:ln w="9525">
              <a:noFill/>
              <a:miter lim="800000"/>
              <a:headEnd/>
              <a:tailEnd/>
            </a:ln>
          </p:spPr>
          <p:txBody>
            <a:bodyPr/>
            <a:lstStyle/>
            <a:p>
              <a:endParaRPr lang="nl-NL"/>
            </a:p>
          </p:txBody>
        </p:sp>
        <p:sp>
          <p:nvSpPr>
            <p:cNvPr id="15313" name="Rectangle 781"/>
            <p:cNvSpPr>
              <a:spLocks noChangeArrowheads="1"/>
            </p:cNvSpPr>
            <p:nvPr/>
          </p:nvSpPr>
          <p:spPr bwMode="auto">
            <a:xfrm>
              <a:off x="2257" y="2026"/>
              <a:ext cx="8" cy="76"/>
            </a:xfrm>
            <a:prstGeom prst="rect">
              <a:avLst/>
            </a:prstGeom>
            <a:solidFill>
              <a:srgbClr val="1C398F"/>
            </a:solidFill>
            <a:ln w="9525">
              <a:noFill/>
              <a:miter lim="800000"/>
              <a:headEnd/>
              <a:tailEnd/>
            </a:ln>
          </p:spPr>
          <p:txBody>
            <a:bodyPr/>
            <a:lstStyle/>
            <a:p>
              <a:endParaRPr lang="nl-NL"/>
            </a:p>
          </p:txBody>
        </p:sp>
        <p:sp>
          <p:nvSpPr>
            <p:cNvPr id="15314" name="Rectangle 782"/>
            <p:cNvSpPr>
              <a:spLocks noChangeArrowheads="1"/>
            </p:cNvSpPr>
            <p:nvPr/>
          </p:nvSpPr>
          <p:spPr bwMode="auto">
            <a:xfrm>
              <a:off x="2265" y="2026"/>
              <a:ext cx="9" cy="76"/>
            </a:xfrm>
            <a:prstGeom prst="rect">
              <a:avLst/>
            </a:prstGeom>
            <a:solidFill>
              <a:srgbClr val="1B378B"/>
            </a:solidFill>
            <a:ln w="9525">
              <a:noFill/>
              <a:miter lim="800000"/>
              <a:headEnd/>
              <a:tailEnd/>
            </a:ln>
          </p:spPr>
          <p:txBody>
            <a:bodyPr/>
            <a:lstStyle/>
            <a:p>
              <a:endParaRPr lang="nl-NL"/>
            </a:p>
          </p:txBody>
        </p:sp>
        <p:sp>
          <p:nvSpPr>
            <p:cNvPr id="15315" name="Rectangle 783"/>
            <p:cNvSpPr>
              <a:spLocks noChangeArrowheads="1"/>
            </p:cNvSpPr>
            <p:nvPr/>
          </p:nvSpPr>
          <p:spPr bwMode="auto">
            <a:xfrm>
              <a:off x="2274" y="2026"/>
              <a:ext cx="8" cy="76"/>
            </a:xfrm>
            <a:prstGeom prst="rect">
              <a:avLst/>
            </a:prstGeom>
            <a:solidFill>
              <a:srgbClr val="1A3688"/>
            </a:solidFill>
            <a:ln w="9525">
              <a:noFill/>
              <a:miter lim="800000"/>
              <a:headEnd/>
              <a:tailEnd/>
            </a:ln>
          </p:spPr>
          <p:txBody>
            <a:bodyPr/>
            <a:lstStyle/>
            <a:p>
              <a:endParaRPr lang="nl-NL"/>
            </a:p>
          </p:txBody>
        </p:sp>
        <p:sp>
          <p:nvSpPr>
            <p:cNvPr id="15316" name="Rectangle 784"/>
            <p:cNvSpPr>
              <a:spLocks noChangeArrowheads="1"/>
            </p:cNvSpPr>
            <p:nvPr/>
          </p:nvSpPr>
          <p:spPr bwMode="auto">
            <a:xfrm>
              <a:off x="2282" y="2026"/>
              <a:ext cx="8" cy="76"/>
            </a:xfrm>
            <a:prstGeom prst="rect">
              <a:avLst/>
            </a:prstGeom>
            <a:solidFill>
              <a:srgbClr val="1A3585"/>
            </a:solidFill>
            <a:ln w="9525">
              <a:noFill/>
              <a:miter lim="800000"/>
              <a:headEnd/>
              <a:tailEnd/>
            </a:ln>
          </p:spPr>
          <p:txBody>
            <a:bodyPr/>
            <a:lstStyle/>
            <a:p>
              <a:endParaRPr lang="nl-NL"/>
            </a:p>
          </p:txBody>
        </p:sp>
        <p:sp>
          <p:nvSpPr>
            <p:cNvPr id="15317" name="Rectangle 785"/>
            <p:cNvSpPr>
              <a:spLocks noChangeArrowheads="1"/>
            </p:cNvSpPr>
            <p:nvPr/>
          </p:nvSpPr>
          <p:spPr bwMode="auto">
            <a:xfrm>
              <a:off x="2290" y="2026"/>
              <a:ext cx="9" cy="76"/>
            </a:xfrm>
            <a:prstGeom prst="rect">
              <a:avLst/>
            </a:prstGeom>
            <a:solidFill>
              <a:srgbClr val="193482"/>
            </a:solidFill>
            <a:ln w="9525">
              <a:noFill/>
              <a:miter lim="800000"/>
              <a:headEnd/>
              <a:tailEnd/>
            </a:ln>
          </p:spPr>
          <p:txBody>
            <a:bodyPr/>
            <a:lstStyle/>
            <a:p>
              <a:endParaRPr lang="nl-NL"/>
            </a:p>
          </p:txBody>
        </p:sp>
        <p:sp>
          <p:nvSpPr>
            <p:cNvPr id="15318" name="Rectangle 786"/>
            <p:cNvSpPr>
              <a:spLocks noChangeArrowheads="1"/>
            </p:cNvSpPr>
            <p:nvPr/>
          </p:nvSpPr>
          <p:spPr bwMode="auto">
            <a:xfrm>
              <a:off x="2299" y="2026"/>
              <a:ext cx="8" cy="76"/>
            </a:xfrm>
            <a:prstGeom prst="rect">
              <a:avLst/>
            </a:prstGeom>
            <a:solidFill>
              <a:srgbClr val="193380"/>
            </a:solidFill>
            <a:ln w="9525">
              <a:noFill/>
              <a:miter lim="800000"/>
              <a:headEnd/>
              <a:tailEnd/>
            </a:ln>
          </p:spPr>
          <p:txBody>
            <a:bodyPr/>
            <a:lstStyle/>
            <a:p>
              <a:endParaRPr lang="nl-NL"/>
            </a:p>
          </p:txBody>
        </p:sp>
        <p:sp>
          <p:nvSpPr>
            <p:cNvPr id="15319" name="Rectangle 787"/>
            <p:cNvSpPr>
              <a:spLocks noChangeArrowheads="1"/>
            </p:cNvSpPr>
            <p:nvPr/>
          </p:nvSpPr>
          <p:spPr bwMode="auto">
            <a:xfrm>
              <a:off x="2307" y="2026"/>
              <a:ext cx="9" cy="76"/>
            </a:xfrm>
            <a:prstGeom prst="rect">
              <a:avLst/>
            </a:prstGeom>
            <a:solidFill>
              <a:srgbClr val="18327E"/>
            </a:solidFill>
            <a:ln w="9525">
              <a:noFill/>
              <a:miter lim="800000"/>
              <a:headEnd/>
              <a:tailEnd/>
            </a:ln>
          </p:spPr>
          <p:txBody>
            <a:bodyPr/>
            <a:lstStyle/>
            <a:p>
              <a:endParaRPr lang="nl-NL"/>
            </a:p>
          </p:txBody>
        </p:sp>
        <p:sp>
          <p:nvSpPr>
            <p:cNvPr id="15320" name="Rectangle 788"/>
            <p:cNvSpPr>
              <a:spLocks noChangeArrowheads="1"/>
            </p:cNvSpPr>
            <p:nvPr/>
          </p:nvSpPr>
          <p:spPr bwMode="auto">
            <a:xfrm>
              <a:off x="2316" y="2026"/>
              <a:ext cx="8" cy="76"/>
            </a:xfrm>
            <a:prstGeom prst="rect">
              <a:avLst/>
            </a:prstGeom>
            <a:solidFill>
              <a:srgbClr val="18317C"/>
            </a:solidFill>
            <a:ln w="9525">
              <a:noFill/>
              <a:miter lim="800000"/>
              <a:headEnd/>
              <a:tailEnd/>
            </a:ln>
          </p:spPr>
          <p:txBody>
            <a:bodyPr/>
            <a:lstStyle/>
            <a:p>
              <a:endParaRPr lang="nl-NL"/>
            </a:p>
          </p:txBody>
        </p:sp>
        <p:sp>
          <p:nvSpPr>
            <p:cNvPr id="15321" name="Rectangle 789"/>
            <p:cNvSpPr>
              <a:spLocks noChangeArrowheads="1"/>
            </p:cNvSpPr>
            <p:nvPr/>
          </p:nvSpPr>
          <p:spPr bwMode="auto">
            <a:xfrm>
              <a:off x="2324" y="2026"/>
              <a:ext cx="9" cy="76"/>
            </a:xfrm>
            <a:prstGeom prst="rect">
              <a:avLst/>
            </a:prstGeom>
            <a:solidFill>
              <a:srgbClr val="17307A"/>
            </a:solidFill>
            <a:ln w="9525">
              <a:noFill/>
              <a:miter lim="800000"/>
              <a:headEnd/>
              <a:tailEnd/>
            </a:ln>
          </p:spPr>
          <p:txBody>
            <a:bodyPr/>
            <a:lstStyle/>
            <a:p>
              <a:endParaRPr lang="nl-NL"/>
            </a:p>
          </p:txBody>
        </p:sp>
        <p:sp>
          <p:nvSpPr>
            <p:cNvPr id="15322" name="Rectangle 790"/>
            <p:cNvSpPr>
              <a:spLocks noChangeArrowheads="1"/>
            </p:cNvSpPr>
            <p:nvPr/>
          </p:nvSpPr>
          <p:spPr bwMode="auto">
            <a:xfrm>
              <a:off x="2333" y="2026"/>
              <a:ext cx="8" cy="76"/>
            </a:xfrm>
            <a:prstGeom prst="rect">
              <a:avLst/>
            </a:prstGeom>
            <a:solidFill>
              <a:srgbClr val="173079"/>
            </a:solidFill>
            <a:ln w="9525">
              <a:noFill/>
              <a:miter lim="800000"/>
              <a:headEnd/>
              <a:tailEnd/>
            </a:ln>
          </p:spPr>
          <p:txBody>
            <a:bodyPr/>
            <a:lstStyle/>
            <a:p>
              <a:endParaRPr lang="nl-NL"/>
            </a:p>
          </p:txBody>
        </p:sp>
        <p:sp>
          <p:nvSpPr>
            <p:cNvPr id="15323" name="Rectangle 791"/>
            <p:cNvSpPr>
              <a:spLocks noChangeArrowheads="1"/>
            </p:cNvSpPr>
            <p:nvPr/>
          </p:nvSpPr>
          <p:spPr bwMode="auto">
            <a:xfrm>
              <a:off x="2341" y="2026"/>
              <a:ext cx="8" cy="76"/>
            </a:xfrm>
            <a:prstGeom prst="rect">
              <a:avLst/>
            </a:prstGeom>
            <a:solidFill>
              <a:srgbClr val="172F77"/>
            </a:solidFill>
            <a:ln w="9525">
              <a:noFill/>
              <a:miter lim="800000"/>
              <a:headEnd/>
              <a:tailEnd/>
            </a:ln>
          </p:spPr>
          <p:txBody>
            <a:bodyPr/>
            <a:lstStyle/>
            <a:p>
              <a:endParaRPr lang="nl-NL"/>
            </a:p>
          </p:txBody>
        </p:sp>
        <p:sp>
          <p:nvSpPr>
            <p:cNvPr id="15324" name="Rectangle 792"/>
            <p:cNvSpPr>
              <a:spLocks noChangeArrowheads="1"/>
            </p:cNvSpPr>
            <p:nvPr/>
          </p:nvSpPr>
          <p:spPr bwMode="auto">
            <a:xfrm>
              <a:off x="2349" y="2026"/>
              <a:ext cx="9" cy="76"/>
            </a:xfrm>
            <a:prstGeom prst="rect">
              <a:avLst/>
            </a:prstGeom>
            <a:solidFill>
              <a:srgbClr val="172F76"/>
            </a:solidFill>
            <a:ln w="9525">
              <a:noFill/>
              <a:miter lim="800000"/>
              <a:headEnd/>
              <a:tailEnd/>
            </a:ln>
          </p:spPr>
          <p:txBody>
            <a:bodyPr/>
            <a:lstStyle/>
            <a:p>
              <a:endParaRPr lang="nl-NL"/>
            </a:p>
          </p:txBody>
        </p:sp>
      </p:grpSp>
      <p:sp>
        <p:nvSpPr>
          <p:cNvPr id="14355" name="Rectangle 794"/>
          <p:cNvSpPr>
            <a:spLocks noChangeArrowheads="1"/>
          </p:cNvSpPr>
          <p:nvPr/>
        </p:nvSpPr>
        <p:spPr bwMode="auto">
          <a:xfrm>
            <a:off x="2459038" y="3216275"/>
            <a:ext cx="1284287" cy="120650"/>
          </a:xfrm>
          <a:prstGeom prst="rect">
            <a:avLst/>
          </a:prstGeom>
          <a:noFill/>
          <a:ln w="12700">
            <a:solidFill>
              <a:srgbClr val="000000"/>
            </a:solidFill>
            <a:miter lim="800000"/>
            <a:headEnd/>
            <a:tailEnd/>
          </a:ln>
        </p:spPr>
        <p:txBody>
          <a:bodyPr/>
          <a:lstStyle/>
          <a:p>
            <a:endParaRPr lang="nl-NL"/>
          </a:p>
        </p:txBody>
      </p:sp>
      <p:grpSp>
        <p:nvGrpSpPr>
          <p:cNvPr id="10" name="Group 891"/>
          <p:cNvGrpSpPr>
            <a:grpSpLocks/>
          </p:cNvGrpSpPr>
          <p:nvPr/>
        </p:nvGrpSpPr>
        <p:grpSpPr bwMode="auto">
          <a:xfrm>
            <a:off x="2459038" y="2881313"/>
            <a:ext cx="1284287" cy="334962"/>
            <a:chOff x="1549" y="1815"/>
            <a:chExt cx="809" cy="211"/>
          </a:xfrm>
        </p:grpSpPr>
        <p:sp>
          <p:nvSpPr>
            <p:cNvPr id="15133" name="Rectangle 795"/>
            <p:cNvSpPr>
              <a:spLocks noChangeArrowheads="1"/>
            </p:cNvSpPr>
            <p:nvPr/>
          </p:nvSpPr>
          <p:spPr bwMode="auto">
            <a:xfrm>
              <a:off x="1549" y="1815"/>
              <a:ext cx="9" cy="211"/>
            </a:xfrm>
            <a:prstGeom prst="rect">
              <a:avLst/>
            </a:prstGeom>
            <a:solidFill>
              <a:srgbClr val="2F2F47"/>
            </a:solidFill>
            <a:ln w="9525">
              <a:noFill/>
              <a:miter lim="800000"/>
              <a:headEnd/>
              <a:tailEnd/>
            </a:ln>
          </p:spPr>
          <p:txBody>
            <a:bodyPr/>
            <a:lstStyle/>
            <a:p>
              <a:endParaRPr lang="nl-NL"/>
            </a:p>
          </p:txBody>
        </p:sp>
        <p:sp>
          <p:nvSpPr>
            <p:cNvPr id="15134" name="Rectangle 796"/>
            <p:cNvSpPr>
              <a:spLocks noChangeArrowheads="1"/>
            </p:cNvSpPr>
            <p:nvPr/>
          </p:nvSpPr>
          <p:spPr bwMode="auto">
            <a:xfrm>
              <a:off x="1558" y="1815"/>
              <a:ext cx="8" cy="211"/>
            </a:xfrm>
            <a:prstGeom prst="rect">
              <a:avLst/>
            </a:prstGeom>
            <a:solidFill>
              <a:srgbClr val="2F2F48"/>
            </a:solidFill>
            <a:ln w="9525">
              <a:noFill/>
              <a:miter lim="800000"/>
              <a:headEnd/>
              <a:tailEnd/>
            </a:ln>
          </p:spPr>
          <p:txBody>
            <a:bodyPr/>
            <a:lstStyle/>
            <a:p>
              <a:endParaRPr lang="nl-NL"/>
            </a:p>
          </p:txBody>
        </p:sp>
        <p:sp>
          <p:nvSpPr>
            <p:cNvPr id="15135" name="Rectangle 797"/>
            <p:cNvSpPr>
              <a:spLocks noChangeArrowheads="1"/>
            </p:cNvSpPr>
            <p:nvPr/>
          </p:nvSpPr>
          <p:spPr bwMode="auto">
            <a:xfrm>
              <a:off x="1566" y="1815"/>
              <a:ext cx="8" cy="211"/>
            </a:xfrm>
            <a:prstGeom prst="rect">
              <a:avLst/>
            </a:prstGeom>
            <a:solidFill>
              <a:srgbClr val="303048"/>
            </a:solidFill>
            <a:ln w="9525">
              <a:noFill/>
              <a:miter lim="800000"/>
              <a:headEnd/>
              <a:tailEnd/>
            </a:ln>
          </p:spPr>
          <p:txBody>
            <a:bodyPr/>
            <a:lstStyle/>
            <a:p>
              <a:endParaRPr lang="nl-NL"/>
            </a:p>
          </p:txBody>
        </p:sp>
        <p:sp>
          <p:nvSpPr>
            <p:cNvPr id="15136" name="Rectangle 798"/>
            <p:cNvSpPr>
              <a:spLocks noChangeArrowheads="1"/>
            </p:cNvSpPr>
            <p:nvPr/>
          </p:nvSpPr>
          <p:spPr bwMode="auto">
            <a:xfrm>
              <a:off x="1574" y="1815"/>
              <a:ext cx="9" cy="211"/>
            </a:xfrm>
            <a:prstGeom prst="rect">
              <a:avLst/>
            </a:prstGeom>
            <a:solidFill>
              <a:srgbClr val="303049"/>
            </a:solidFill>
            <a:ln w="9525">
              <a:noFill/>
              <a:miter lim="800000"/>
              <a:headEnd/>
              <a:tailEnd/>
            </a:ln>
          </p:spPr>
          <p:txBody>
            <a:bodyPr/>
            <a:lstStyle/>
            <a:p>
              <a:endParaRPr lang="nl-NL"/>
            </a:p>
          </p:txBody>
        </p:sp>
        <p:sp>
          <p:nvSpPr>
            <p:cNvPr id="15137" name="Rectangle 799"/>
            <p:cNvSpPr>
              <a:spLocks noChangeArrowheads="1"/>
            </p:cNvSpPr>
            <p:nvPr/>
          </p:nvSpPr>
          <p:spPr bwMode="auto">
            <a:xfrm>
              <a:off x="1583" y="1815"/>
              <a:ext cx="8" cy="211"/>
            </a:xfrm>
            <a:prstGeom prst="rect">
              <a:avLst/>
            </a:prstGeom>
            <a:solidFill>
              <a:srgbClr val="31314A"/>
            </a:solidFill>
            <a:ln w="9525">
              <a:noFill/>
              <a:miter lim="800000"/>
              <a:headEnd/>
              <a:tailEnd/>
            </a:ln>
          </p:spPr>
          <p:txBody>
            <a:bodyPr/>
            <a:lstStyle/>
            <a:p>
              <a:endParaRPr lang="nl-NL"/>
            </a:p>
          </p:txBody>
        </p:sp>
        <p:sp>
          <p:nvSpPr>
            <p:cNvPr id="15138" name="Rectangle 800"/>
            <p:cNvSpPr>
              <a:spLocks noChangeArrowheads="1"/>
            </p:cNvSpPr>
            <p:nvPr/>
          </p:nvSpPr>
          <p:spPr bwMode="auto">
            <a:xfrm>
              <a:off x="1591" y="1815"/>
              <a:ext cx="9" cy="211"/>
            </a:xfrm>
            <a:prstGeom prst="rect">
              <a:avLst/>
            </a:prstGeom>
            <a:solidFill>
              <a:srgbClr val="32324C"/>
            </a:solidFill>
            <a:ln w="9525">
              <a:noFill/>
              <a:miter lim="800000"/>
              <a:headEnd/>
              <a:tailEnd/>
            </a:ln>
          </p:spPr>
          <p:txBody>
            <a:bodyPr/>
            <a:lstStyle/>
            <a:p>
              <a:endParaRPr lang="nl-NL"/>
            </a:p>
          </p:txBody>
        </p:sp>
        <p:sp>
          <p:nvSpPr>
            <p:cNvPr id="15139" name="Rectangle 801"/>
            <p:cNvSpPr>
              <a:spLocks noChangeArrowheads="1"/>
            </p:cNvSpPr>
            <p:nvPr/>
          </p:nvSpPr>
          <p:spPr bwMode="auto">
            <a:xfrm>
              <a:off x="1600" y="1815"/>
              <a:ext cx="8" cy="211"/>
            </a:xfrm>
            <a:prstGeom prst="rect">
              <a:avLst/>
            </a:prstGeom>
            <a:solidFill>
              <a:srgbClr val="33334D"/>
            </a:solidFill>
            <a:ln w="9525">
              <a:noFill/>
              <a:miter lim="800000"/>
              <a:headEnd/>
              <a:tailEnd/>
            </a:ln>
          </p:spPr>
          <p:txBody>
            <a:bodyPr/>
            <a:lstStyle/>
            <a:p>
              <a:endParaRPr lang="nl-NL"/>
            </a:p>
          </p:txBody>
        </p:sp>
        <p:sp>
          <p:nvSpPr>
            <p:cNvPr id="15140" name="Rectangle 802"/>
            <p:cNvSpPr>
              <a:spLocks noChangeArrowheads="1"/>
            </p:cNvSpPr>
            <p:nvPr/>
          </p:nvSpPr>
          <p:spPr bwMode="auto">
            <a:xfrm>
              <a:off x="1608" y="1815"/>
              <a:ext cx="9" cy="211"/>
            </a:xfrm>
            <a:prstGeom prst="rect">
              <a:avLst/>
            </a:prstGeom>
            <a:solidFill>
              <a:srgbClr val="34344E"/>
            </a:solidFill>
            <a:ln w="9525">
              <a:noFill/>
              <a:miter lim="800000"/>
              <a:headEnd/>
              <a:tailEnd/>
            </a:ln>
          </p:spPr>
          <p:txBody>
            <a:bodyPr/>
            <a:lstStyle/>
            <a:p>
              <a:endParaRPr lang="nl-NL"/>
            </a:p>
          </p:txBody>
        </p:sp>
        <p:sp>
          <p:nvSpPr>
            <p:cNvPr id="15141" name="Rectangle 803"/>
            <p:cNvSpPr>
              <a:spLocks noChangeArrowheads="1"/>
            </p:cNvSpPr>
            <p:nvPr/>
          </p:nvSpPr>
          <p:spPr bwMode="auto">
            <a:xfrm>
              <a:off x="1617" y="1815"/>
              <a:ext cx="8" cy="211"/>
            </a:xfrm>
            <a:prstGeom prst="rect">
              <a:avLst/>
            </a:prstGeom>
            <a:solidFill>
              <a:srgbClr val="353550"/>
            </a:solidFill>
            <a:ln w="9525">
              <a:noFill/>
              <a:miter lim="800000"/>
              <a:headEnd/>
              <a:tailEnd/>
            </a:ln>
          </p:spPr>
          <p:txBody>
            <a:bodyPr/>
            <a:lstStyle/>
            <a:p>
              <a:endParaRPr lang="nl-NL"/>
            </a:p>
          </p:txBody>
        </p:sp>
        <p:sp>
          <p:nvSpPr>
            <p:cNvPr id="15142" name="Rectangle 804"/>
            <p:cNvSpPr>
              <a:spLocks noChangeArrowheads="1"/>
            </p:cNvSpPr>
            <p:nvPr/>
          </p:nvSpPr>
          <p:spPr bwMode="auto">
            <a:xfrm>
              <a:off x="1625" y="1815"/>
              <a:ext cx="8" cy="211"/>
            </a:xfrm>
            <a:prstGeom prst="rect">
              <a:avLst/>
            </a:prstGeom>
            <a:solidFill>
              <a:srgbClr val="363652"/>
            </a:solidFill>
            <a:ln w="9525">
              <a:noFill/>
              <a:miter lim="800000"/>
              <a:headEnd/>
              <a:tailEnd/>
            </a:ln>
          </p:spPr>
          <p:txBody>
            <a:bodyPr/>
            <a:lstStyle/>
            <a:p>
              <a:endParaRPr lang="nl-NL"/>
            </a:p>
          </p:txBody>
        </p:sp>
        <p:sp>
          <p:nvSpPr>
            <p:cNvPr id="15143" name="Rectangle 805"/>
            <p:cNvSpPr>
              <a:spLocks noChangeArrowheads="1"/>
            </p:cNvSpPr>
            <p:nvPr/>
          </p:nvSpPr>
          <p:spPr bwMode="auto">
            <a:xfrm>
              <a:off x="1633" y="1815"/>
              <a:ext cx="9" cy="211"/>
            </a:xfrm>
            <a:prstGeom prst="rect">
              <a:avLst/>
            </a:prstGeom>
            <a:solidFill>
              <a:srgbClr val="383854"/>
            </a:solidFill>
            <a:ln w="9525">
              <a:noFill/>
              <a:miter lim="800000"/>
              <a:headEnd/>
              <a:tailEnd/>
            </a:ln>
          </p:spPr>
          <p:txBody>
            <a:bodyPr/>
            <a:lstStyle/>
            <a:p>
              <a:endParaRPr lang="nl-NL"/>
            </a:p>
          </p:txBody>
        </p:sp>
        <p:sp>
          <p:nvSpPr>
            <p:cNvPr id="15144" name="Rectangle 806"/>
            <p:cNvSpPr>
              <a:spLocks noChangeArrowheads="1"/>
            </p:cNvSpPr>
            <p:nvPr/>
          </p:nvSpPr>
          <p:spPr bwMode="auto">
            <a:xfrm>
              <a:off x="1642" y="1815"/>
              <a:ext cx="8" cy="211"/>
            </a:xfrm>
            <a:prstGeom prst="rect">
              <a:avLst/>
            </a:prstGeom>
            <a:solidFill>
              <a:srgbClr val="393956"/>
            </a:solidFill>
            <a:ln w="9525">
              <a:noFill/>
              <a:miter lim="800000"/>
              <a:headEnd/>
              <a:tailEnd/>
            </a:ln>
          </p:spPr>
          <p:txBody>
            <a:bodyPr/>
            <a:lstStyle/>
            <a:p>
              <a:endParaRPr lang="nl-NL"/>
            </a:p>
          </p:txBody>
        </p:sp>
        <p:sp>
          <p:nvSpPr>
            <p:cNvPr id="15145" name="Rectangle 807"/>
            <p:cNvSpPr>
              <a:spLocks noChangeArrowheads="1"/>
            </p:cNvSpPr>
            <p:nvPr/>
          </p:nvSpPr>
          <p:spPr bwMode="auto">
            <a:xfrm>
              <a:off x="1650" y="1815"/>
              <a:ext cx="9" cy="211"/>
            </a:xfrm>
            <a:prstGeom prst="rect">
              <a:avLst/>
            </a:prstGeom>
            <a:solidFill>
              <a:srgbClr val="3A3A58"/>
            </a:solidFill>
            <a:ln w="9525">
              <a:noFill/>
              <a:miter lim="800000"/>
              <a:headEnd/>
              <a:tailEnd/>
            </a:ln>
          </p:spPr>
          <p:txBody>
            <a:bodyPr/>
            <a:lstStyle/>
            <a:p>
              <a:endParaRPr lang="nl-NL"/>
            </a:p>
          </p:txBody>
        </p:sp>
        <p:sp>
          <p:nvSpPr>
            <p:cNvPr id="15146" name="Rectangle 808"/>
            <p:cNvSpPr>
              <a:spLocks noChangeArrowheads="1"/>
            </p:cNvSpPr>
            <p:nvPr/>
          </p:nvSpPr>
          <p:spPr bwMode="auto">
            <a:xfrm>
              <a:off x="1659" y="1815"/>
              <a:ext cx="8" cy="211"/>
            </a:xfrm>
            <a:prstGeom prst="rect">
              <a:avLst/>
            </a:prstGeom>
            <a:solidFill>
              <a:srgbClr val="3C3C5B"/>
            </a:solidFill>
            <a:ln w="9525">
              <a:noFill/>
              <a:miter lim="800000"/>
              <a:headEnd/>
              <a:tailEnd/>
            </a:ln>
          </p:spPr>
          <p:txBody>
            <a:bodyPr/>
            <a:lstStyle/>
            <a:p>
              <a:endParaRPr lang="nl-NL"/>
            </a:p>
          </p:txBody>
        </p:sp>
        <p:sp>
          <p:nvSpPr>
            <p:cNvPr id="15147" name="Rectangle 809"/>
            <p:cNvSpPr>
              <a:spLocks noChangeArrowheads="1"/>
            </p:cNvSpPr>
            <p:nvPr/>
          </p:nvSpPr>
          <p:spPr bwMode="auto">
            <a:xfrm>
              <a:off x="1667" y="1815"/>
              <a:ext cx="8" cy="211"/>
            </a:xfrm>
            <a:prstGeom prst="rect">
              <a:avLst/>
            </a:prstGeom>
            <a:solidFill>
              <a:srgbClr val="3E3E5D"/>
            </a:solidFill>
            <a:ln w="9525">
              <a:noFill/>
              <a:miter lim="800000"/>
              <a:headEnd/>
              <a:tailEnd/>
            </a:ln>
          </p:spPr>
          <p:txBody>
            <a:bodyPr/>
            <a:lstStyle/>
            <a:p>
              <a:endParaRPr lang="nl-NL"/>
            </a:p>
          </p:txBody>
        </p:sp>
        <p:sp>
          <p:nvSpPr>
            <p:cNvPr id="15148" name="Rectangle 810"/>
            <p:cNvSpPr>
              <a:spLocks noChangeArrowheads="1"/>
            </p:cNvSpPr>
            <p:nvPr/>
          </p:nvSpPr>
          <p:spPr bwMode="auto">
            <a:xfrm>
              <a:off x="1675" y="1815"/>
              <a:ext cx="9" cy="211"/>
            </a:xfrm>
            <a:prstGeom prst="rect">
              <a:avLst/>
            </a:prstGeom>
            <a:solidFill>
              <a:srgbClr val="3F3F5F"/>
            </a:solidFill>
            <a:ln w="9525">
              <a:noFill/>
              <a:miter lim="800000"/>
              <a:headEnd/>
              <a:tailEnd/>
            </a:ln>
          </p:spPr>
          <p:txBody>
            <a:bodyPr/>
            <a:lstStyle/>
            <a:p>
              <a:endParaRPr lang="nl-NL"/>
            </a:p>
          </p:txBody>
        </p:sp>
        <p:sp>
          <p:nvSpPr>
            <p:cNvPr id="15149" name="Rectangle 811"/>
            <p:cNvSpPr>
              <a:spLocks noChangeArrowheads="1"/>
            </p:cNvSpPr>
            <p:nvPr/>
          </p:nvSpPr>
          <p:spPr bwMode="auto">
            <a:xfrm>
              <a:off x="1684" y="1815"/>
              <a:ext cx="8" cy="211"/>
            </a:xfrm>
            <a:prstGeom prst="rect">
              <a:avLst/>
            </a:prstGeom>
            <a:solidFill>
              <a:srgbClr val="414162"/>
            </a:solidFill>
            <a:ln w="9525">
              <a:noFill/>
              <a:miter lim="800000"/>
              <a:headEnd/>
              <a:tailEnd/>
            </a:ln>
          </p:spPr>
          <p:txBody>
            <a:bodyPr/>
            <a:lstStyle/>
            <a:p>
              <a:endParaRPr lang="nl-NL"/>
            </a:p>
          </p:txBody>
        </p:sp>
        <p:sp>
          <p:nvSpPr>
            <p:cNvPr id="15150" name="Rectangle 812"/>
            <p:cNvSpPr>
              <a:spLocks noChangeArrowheads="1"/>
            </p:cNvSpPr>
            <p:nvPr/>
          </p:nvSpPr>
          <p:spPr bwMode="auto">
            <a:xfrm>
              <a:off x="1692" y="1815"/>
              <a:ext cx="9" cy="211"/>
            </a:xfrm>
            <a:prstGeom prst="rect">
              <a:avLst/>
            </a:prstGeom>
            <a:solidFill>
              <a:srgbClr val="434365"/>
            </a:solidFill>
            <a:ln w="9525">
              <a:noFill/>
              <a:miter lim="800000"/>
              <a:headEnd/>
              <a:tailEnd/>
            </a:ln>
          </p:spPr>
          <p:txBody>
            <a:bodyPr/>
            <a:lstStyle/>
            <a:p>
              <a:endParaRPr lang="nl-NL"/>
            </a:p>
          </p:txBody>
        </p:sp>
        <p:sp>
          <p:nvSpPr>
            <p:cNvPr id="15151" name="Rectangle 813"/>
            <p:cNvSpPr>
              <a:spLocks noChangeArrowheads="1"/>
            </p:cNvSpPr>
            <p:nvPr/>
          </p:nvSpPr>
          <p:spPr bwMode="auto">
            <a:xfrm>
              <a:off x="1701" y="1815"/>
              <a:ext cx="8" cy="211"/>
            </a:xfrm>
            <a:prstGeom prst="rect">
              <a:avLst/>
            </a:prstGeom>
            <a:solidFill>
              <a:srgbClr val="454567"/>
            </a:solidFill>
            <a:ln w="9525">
              <a:noFill/>
              <a:miter lim="800000"/>
              <a:headEnd/>
              <a:tailEnd/>
            </a:ln>
          </p:spPr>
          <p:txBody>
            <a:bodyPr/>
            <a:lstStyle/>
            <a:p>
              <a:endParaRPr lang="nl-NL"/>
            </a:p>
          </p:txBody>
        </p:sp>
        <p:sp>
          <p:nvSpPr>
            <p:cNvPr id="15152" name="Rectangle 814"/>
            <p:cNvSpPr>
              <a:spLocks noChangeArrowheads="1"/>
            </p:cNvSpPr>
            <p:nvPr/>
          </p:nvSpPr>
          <p:spPr bwMode="auto">
            <a:xfrm>
              <a:off x="1709" y="1815"/>
              <a:ext cx="9" cy="211"/>
            </a:xfrm>
            <a:prstGeom prst="rect">
              <a:avLst/>
            </a:prstGeom>
            <a:solidFill>
              <a:srgbClr val="47476B"/>
            </a:solidFill>
            <a:ln w="9525">
              <a:noFill/>
              <a:miter lim="800000"/>
              <a:headEnd/>
              <a:tailEnd/>
            </a:ln>
          </p:spPr>
          <p:txBody>
            <a:bodyPr/>
            <a:lstStyle/>
            <a:p>
              <a:endParaRPr lang="nl-NL"/>
            </a:p>
          </p:txBody>
        </p:sp>
        <p:sp>
          <p:nvSpPr>
            <p:cNvPr id="15153" name="Rectangle 815"/>
            <p:cNvSpPr>
              <a:spLocks noChangeArrowheads="1"/>
            </p:cNvSpPr>
            <p:nvPr/>
          </p:nvSpPr>
          <p:spPr bwMode="auto">
            <a:xfrm>
              <a:off x="1718" y="1815"/>
              <a:ext cx="8" cy="211"/>
            </a:xfrm>
            <a:prstGeom prst="rect">
              <a:avLst/>
            </a:prstGeom>
            <a:solidFill>
              <a:srgbClr val="48486D"/>
            </a:solidFill>
            <a:ln w="9525">
              <a:noFill/>
              <a:miter lim="800000"/>
              <a:headEnd/>
              <a:tailEnd/>
            </a:ln>
          </p:spPr>
          <p:txBody>
            <a:bodyPr/>
            <a:lstStyle/>
            <a:p>
              <a:endParaRPr lang="nl-NL"/>
            </a:p>
          </p:txBody>
        </p:sp>
        <p:sp>
          <p:nvSpPr>
            <p:cNvPr id="15154" name="Rectangle 816"/>
            <p:cNvSpPr>
              <a:spLocks noChangeArrowheads="1"/>
            </p:cNvSpPr>
            <p:nvPr/>
          </p:nvSpPr>
          <p:spPr bwMode="auto">
            <a:xfrm>
              <a:off x="1726" y="1815"/>
              <a:ext cx="8" cy="211"/>
            </a:xfrm>
            <a:prstGeom prst="rect">
              <a:avLst/>
            </a:prstGeom>
            <a:solidFill>
              <a:srgbClr val="4A4A70"/>
            </a:solidFill>
            <a:ln w="9525">
              <a:noFill/>
              <a:miter lim="800000"/>
              <a:headEnd/>
              <a:tailEnd/>
            </a:ln>
          </p:spPr>
          <p:txBody>
            <a:bodyPr/>
            <a:lstStyle/>
            <a:p>
              <a:endParaRPr lang="nl-NL"/>
            </a:p>
          </p:txBody>
        </p:sp>
        <p:sp>
          <p:nvSpPr>
            <p:cNvPr id="15155" name="Rectangle 817"/>
            <p:cNvSpPr>
              <a:spLocks noChangeArrowheads="1"/>
            </p:cNvSpPr>
            <p:nvPr/>
          </p:nvSpPr>
          <p:spPr bwMode="auto">
            <a:xfrm>
              <a:off x="1734" y="1815"/>
              <a:ext cx="9" cy="211"/>
            </a:xfrm>
            <a:prstGeom prst="rect">
              <a:avLst/>
            </a:prstGeom>
            <a:solidFill>
              <a:srgbClr val="4C4C73"/>
            </a:solidFill>
            <a:ln w="9525">
              <a:noFill/>
              <a:miter lim="800000"/>
              <a:headEnd/>
              <a:tailEnd/>
            </a:ln>
          </p:spPr>
          <p:txBody>
            <a:bodyPr/>
            <a:lstStyle/>
            <a:p>
              <a:endParaRPr lang="nl-NL"/>
            </a:p>
          </p:txBody>
        </p:sp>
        <p:sp>
          <p:nvSpPr>
            <p:cNvPr id="15156" name="Rectangle 818"/>
            <p:cNvSpPr>
              <a:spLocks noChangeArrowheads="1"/>
            </p:cNvSpPr>
            <p:nvPr/>
          </p:nvSpPr>
          <p:spPr bwMode="auto">
            <a:xfrm>
              <a:off x="1743" y="1815"/>
              <a:ext cx="8" cy="211"/>
            </a:xfrm>
            <a:prstGeom prst="rect">
              <a:avLst/>
            </a:prstGeom>
            <a:solidFill>
              <a:srgbClr val="4E4E75"/>
            </a:solidFill>
            <a:ln w="9525">
              <a:noFill/>
              <a:miter lim="800000"/>
              <a:headEnd/>
              <a:tailEnd/>
            </a:ln>
          </p:spPr>
          <p:txBody>
            <a:bodyPr/>
            <a:lstStyle/>
            <a:p>
              <a:endParaRPr lang="nl-NL"/>
            </a:p>
          </p:txBody>
        </p:sp>
        <p:sp>
          <p:nvSpPr>
            <p:cNvPr id="15157" name="Rectangle 819"/>
            <p:cNvSpPr>
              <a:spLocks noChangeArrowheads="1"/>
            </p:cNvSpPr>
            <p:nvPr/>
          </p:nvSpPr>
          <p:spPr bwMode="auto">
            <a:xfrm>
              <a:off x="1751" y="1815"/>
              <a:ext cx="9" cy="211"/>
            </a:xfrm>
            <a:prstGeom prst="rect">
              <a:avLst/>
            </a:prstGeom>
            <a:solidFill>
              <a:srgbClr val="505078"/>
            </a:solidFill>
            <a:ln w="9525">
              <a:noFill/>
              <a:miter lim="800000"/>
              <a:headEnd/>
              <a:tailEnd/>
            </a:ln>
          </p:spPr>
          <p:txBody>
            <a:bodyPr/>
            <a:lstStyle/>
            <a:p>
              <a:endParaRPr lang="nl-NL"/>
            </a:p>
          </p:txBody>
        </p:sp>
        <p:sp>
          <p:nvSpPr>
            <p:cNvPr id="15158" name="Rectangle 820"/>
            <p:cNvSpPr>
              <a:spLocks noChangeArrowheads="1"/>
            </p:cNvSpPr>
            <p:nvPr/>
          </p:nvSpPr>
          <p:spPr bwMode="auto">
            <a:xfrm>
              <a:off x="1760" y="1815"/>
              <a:ext cx="8" cy="211"/>
            </a:xfrm>
            <a:prstGeom prst="rect">
              <a:avLst/>
            </a:prstGeom>
            <a:solidFill>
              <a:srgbClr val="52527B"/>
            </a:solidFill>
            <a:ln w="9525">
              <a:noFill/>
              <a:miter lim="800000"/>
              <a:headEnd/>
              <a:tailEnd/>
            </a:ln>
          </p:spPr>
          <p:txBody>
            <a:bodyPr/>
            <a:lstStyle/>
            <a:p>
              <a:endParaRPr lang="nl-NL"/>
            </a:p>
          </p:txBody>
        </p:sp>
        <p:sp>
          <p:nvSpPr>
            <p:cNvPr id="15159" name="Rectangle 821"/>
            <p:cNvSpPr>
              <a:spLocks noChangeArrowheads="1"/>
            </p:cNvSpPr>
            <p:nvPr/>
          </p:nvSpPr>
          <p:spPr bwMode="auto">
            <a:xfrm>
              <a:off x="1768" y="1815"/>
              <a:ext cx="9" cy="211"/>
            </a:xfrm>
            <a:prstGeom prst="rect">
              <a:avLst/>
            </a:prstGeom>
            <a:solidFill>
              <a:srgbClr val="53537D"/>
            </a:solidFill>
            <a:ln w="9525">
              <a:noFill/>
              <a:miter lim="800000"/>
              <a:headEnd/>
              <a:tailEnd/>
            </a:ln>
          </p:spPr>
          <p:txBody>
            <a:bodyPr/>
            <a:lstStyle/>
            <a:p>
              <a:endParaRPr lang="nl-NL"/>
            </a:p>
          </p:txBody>
        </p:sp>
        <p:sp>
          <p:nvSpPr>
            <p:cNvPr id="15160" name="Rectangle 822"/>
            <p:cNvSpPr>
              <a:spLocks noChangeArrowheads="1"/>
            </p:cNvSpPr>
            <p:nvPr/>
          </p:nvSpPr>
          <p:spPr bwMode="auto">
            <a:xfrm>
              <a:off x="1777" y="1815"/>
              <a:ext cx="8" cy="211"/>
            </a:xfrm>
            <a:prstGeom prst="rect">
              <a:avLst/>
            </a:prstGeom>
            <a:solidFill>
              <a:srgbClr val="555580"/>
            </a:solidFill>
            <a:ln w="9525">
              <a:noFill/>
              <a:miter lim="800000"/>
              <a:headEnd/>
              <a:tailEnd/>
            </a:ln>
          </p:spPr>
          <p:txBody>
            <a:bodyPr/>
            <a:lstStyle/>
            <a:p>
              <a:endParaRPr lang="nl-NL"/>
            </a:p>
          </p:txBody>
        </p:sp>
        <p:sp>
          <p:nvSpPr>
            <p:cNvPr id="15161" name="Rectangle 823"/>
            <p:cNvSpPr>
              <a:spLocks noChangeArrowheads="1"/>
            </p:cNvSpPr>
            <p:nvPr/>
          </p:nvSpPr>
          <p:spPr bwMode="auto">
            <a:xfrm>
              <a:off x="1785" y="1815"/>
              <a:ext cx="8" cy="211"/>
            </a:xfrm>
            <a:prstGeom prst="rect">
              <a:avLst/>
            </a:prstGeom>
            <a:solidFill>
              <a:srgbClr val="575782"/>
            </a:solidFill>
            <a:ln w="9525">
              <a:noFill/>
              <a:miter lim="800000"/>
              <a:headEnd/>
              <a:tailEnd/>
            </a:ln>
          </p:spPr>
          <p:txBody>
            <a:bodyPr/>
            <a:lstStyle/>
            <a:p>
              <a:endParaRPr lang="nl-NL"/>
            </a:p>
          </p:txBody>
        </p:sp>
        <p:sp>
          <p:nvSpPr>
            <p:cNvPr id="15162" name="Rectangle 824"/>
            <p:cNvSpPr>
              <a:spLocks noChangeArrowheads="1"/>
            </p:cNvSpPr>
            <p:nvPr/>
          </p:nvSpPr>
          <p:spPr bwMode="auto">
            <a:xfrm>
              <a:off x="1793" y="1815"/>
              <a:ext cx="9" cy="211"/>
            </a:xfrm>
            <a:prstGeom prst="rect">
              <a:avLst/>
            </a:prstGeom>
            <a:solidFill>
              <a:srgbClr val="585884"/>
            </a:solidFill>
            <a:ln w="9525">
              <a:noFill/>
              <a:miter lim="800000"/>
              <a:headEnd/>
              <a:tailEnd/>
            </a:ln>
          </p:spPr>
          <p:txBody>
            <a:bodyPr/>
            <a:lstStyle/>
            <a:p>
              <a:endParaRPr lang="nl-NL"/>
            </a:p>
          </p:txBody>
        </p:sp>
        <p:sp>
          <p:nvSpPr>
            <p:cNvPr id="15163" name="Rectangle 825"/>
            <p:cNvSpPr>
              <a:spLocks noChangeArrowheads="1"/>
            </p:cNvSpPr>
            <p:nvPr/>
          </p:nvSpPr>
          <p:spPr bwMode="auto">
            <a:xfrm>
              <a:off x="1802" y="1815"/>
              <a:ext cx="8" cy="211"/>
            </a:xfrm>
            <a:prstGeom prst="rect">
              <a:avLst/>
            </a:prstGeom>
            <a:solidFill>
              <a:srgbClr val="595986"/>
            </a:solidFill>
            <a:ln w="9525">
              <a:noFill/>
              <a:miter lim="800000"/>
              <a:headEnd/>
              <a:tailEnd/>
            </a:ln>
          </p:spPr>
          <p:txBody>
            <a:bodyPr/>
            <a:lstStyle/>
            <a:p>
              <a:endParaRPr lang="nl-NL"/>
            </a:p>
          </p:txBody>
        </p:sp>
        <p:sp>
          <p:nvSpPr>
            <p:cNvPr id="15164" name="Rectangle 826"/>
            <p:cNvSpPr>
              <a:spLocks noChangeArrowheads="1"/>
            </p:cNvSpPr>
            <p:nvPr/>
          </p:nvSpPr>
          <p:spPr bwMode="auto">
            <a:xfrm>
              <a:off x="1810" y="1815"/>
              <a:ext cx="9" cy="211"/>
            </a:xfrm>
            <a:prstGeom prst="rect">
              <a:avLst/>
            </a:prstGeom>
            <a:solidFill>
              <a:srgbClr val="5B5B89"/>
            </a:solidFill>
            <a:ln w="9525">
              <a:noFill/>
              <a:miter lim="800000"/>
              <a:headEnd/>
              <a:tailEnd/>
            </a:ln>
          </p:spPr>
          <p:txBody>
            <a:bodyPr/>
            <a:lstStyle/>
            <a:p>
              <a:endParaRPr lang="nl-NL"/>
            </a:p>
          </p:txBody>
        </p:sp>
        <p:sp>
          <p:nvSpPr>
            <p:cNvPr id="15165" name="Rectangle 827"/>
            <p:cNvSpPr>
              <a:spLocks noChangeArrowheads="1"/>
            </p:cNvSpPr>
            <p:nvPr/>
          </p:nvSpPr>
          <p:spPr bwMode="auto">
            <a:xfrm>
              <a:off x="1819" y="1815"/>
              <a:ext cx="8" cy="211"/>
            </a:xfrm>
            <a:prstGeom prst="rect">
              <a:avLst/>
            </a:prstGeom>
            <a:solidFill>
              <a:srgbClr val="5C5C8A"/>
            </a:solidFill>
            <a:ln w="9525">
              <a:noFill/>
              <a:miter lim="800000"/>
              <a:headEnd/>
              <a:tailEnd/>
            </a:ln>
          </p:spPr>
          <p:txBody>
            <a:bodyPr/>
            <a:lstStyle/>
            <a:p>
              <a:endParaRPr lang="nl-NL"/>
            </a:p>
          </p:txBody>
        </p:sp>
        <p:sp>
          <p:nvSpPr>
            <p:cNvPr id="15166" name="Rectangle 828"/>
            <p:cNvSpPr>
              <a:spLocks noChangeArrowheads="1"/>
            </p:cNvSpPr>
            <p:nvPr/>
          </p:nvSpPr>
          <p:spPr bwMode="auto">
            <a:xfrm>
              <a:off x="1827" y="1815"/>
              <a:ext cx="9" cy="211"/>
            </a:xfrm>
            <a:prstGeom prst="rect">
              <a:avLst/>
            </a:prstGeom>
            <a:solidFill>
              <a:srgbClr val="5D5D8C"/>
            </a:solidFill>
            <a:ln w="9525">
              <a:noFill/>
              <a:miter lim="800000"/>
              <a:headEnd/>
              <a:tailEnd/>
            </a:ln>
          </p:spPr>
          <p:txBody>
            <a:bodyPr/>
            <a:lstStyle/>
            <a:p>
              <a:endParaRPr lang="nl-NL"/>
            </a:p>
          </p:txBody>
        </p:sp>
        <p:sp>
          <p:nvSpPr>
            <p:cNvPr id="15167" name="Rectangle 829"/>
            <p:cNvSpPr>
              <a:spLocks noChangeArrowheads="1"/>
            </p:cNvSpPr>
            <p:nvPr/>
          </p:nvSpPr>
          <p:spPr bwMode="auto">
            <a:xfrm>
              <a:off x="1836" y="1815"/>
              <a:ext cx="8" cy="211"/>
            </a:xfrm>
            <a:prstGeom prst="rect">
              <a:avLst/>
            </a:prstGeom>
            <a:solidFill>
              <a:srgbClr val="5E5E8E"/>
            </a:solidFill>
            <a:ln w="9525">
              <a:noFill/>
              <a:miter lim="800000"/>
              <a:headEnd/>
              <a:tailEnd/>
            </a:ln>
          </p:spPr>
          <p:txBody>
            <a:bodyPr/>
            <a:lstStyle/>
            <a:p>
              <a:endParaRPr lang="nl-NL"/>
            </a:p>
          </p:txBody>
        </p:sp>
        <p:sp>
          <p:nvSpPr>
            <p:cNvPr id="15168" name="Rectangle 830"/>
            <p:cNvSpPr>
              <a:spLocks noChangeArrowheads="1"/>
            </p:cNvSpPr>
            <p:nvPr/>
          </p:nvSpPr>
          <p:spPr bwMode="auto">
            <a:xfrm>
              <a:off x="1844" y="1815"/>
              <a:ext cx="8" cy="211"/>
            </a:xfrm>
            <a:prstGeom prst="rect">
              <a:avLst/>
            </a:prstGeom>
            <a:solidFill>
              <a:srgbClr val="5F5F8F"/>
            </a:solidFill>
            <a:ln w="9525">
              <a:noFill/>
              <a:miter lim="800000"/>
              <a:headEnd/>
              <a:tailEnd/>
            </a:ln>
          </p:spPr>
          <p:txBody>
            <a:bodyPr/>
            <a:lstStyle/>
            <a:p>
              <a:endParaRPr lang="nl-NL"/>
            </a:p>
          </p:txBody>
        </p:sp>
        <p:sp>
          <p:nvSpPr>
            <p:cNvPr id="15169" name="Rectangle 831"/>
            <p:cNvSpPr>
              <a:spLocks noChangeArrowheads="1"/>
            </p:cNvSpPr>
            <p:nvPr/>
          </p:nvSpPr>
          <p:spPr bwMode="auto">
            <a:xfrm>
              <a:off x="1852" y="1815"/>
              <a:ext cx="9" cy="211"/>
            </a:xfrm>
            <a:prstGeom prst="rect">
              <a:avLst/>
            </a:prstGeom>
            <a:solidFill>
              <a:srgbClr val="606090"/>
            </a:solidFill>
            <a:ln w="9525">
              <a:noFill/>
              <a:miter lim="800000"/>
              <a:headEnd/>
              <a:tailEnd/>
            </a:ln>
          </p:spPr>
          <p:txBody>
            <a:bodyPr/>
            <a:lstStyle/>
            <a:p>
              <a:endParaRPr lang="nl-NL"/>
            </a:p>
          </p:txBody>
        </p:sp>
        <p:sp>
          <p:nvSpPr>
            <p:cNvPr id="15170" name="Rectangle 832"/>
            <p:cNvSpPr>
              <a:spLocks noChangeArrowheads="1"/>
            </p:cNvSpPr>
            <p:nvPr/>
          </p:nvSpPr>
          <p:spPr bwMode="auto">
            <a:xfrm>
              <a:off x="1861" y="1815"/>
              <a:ext cx="8" cy="211"/>
            </a:xfrm>
            <a:prstGeom prst="rect">
              <a:avLst/>
            </a:prstGeom>
            <a:solidFill>
              <a:srgbClr val="616192"/>
            </a:solidFill>
            <a:ln w="9525">
              <a:noFill/>
              <a:miter lim="800000"/>
              <a:headEnd/>
              <a:tailEnd/>
            </a:ln>
          </p:spPr>
          <p:txBody>
            <a:bodyPr/>
            <a:lstStyle/>
            <a:p>
              <a:endParaRPr lang="nl-NL"/>
            </a:p>
          </p:txBody>
        </p:sp>
        <p:sp>
          <p:nvSpPr>
            <p:cNvPr id="15171" name="Rectangle 833"/>
            <p:cNvSpPr>
              <a:spLocks noChangeArrowheads="1"/>
            </p:cNvSpPr>
            <p:nvPr/>
          </p:nvSpPr>
          <p:spPr bwMode="auto">
            <a:xfrm>
              <a:off x="1869" y="1815"/>
              <a:ext cx="9" cy="211"/>
            </a:xfrm>
            <a:prstGeom prst="rect">
              <a:avLst/>
            </a:prstGeom>
            <a:solidFill>
              <a:srgbClr val="626293"/>
            </a:solidFill>
            <a:ln w="9525">
              <a:noFill/>
              <a:miter lim="800000"/>
              <a:headEnd/>
              <a:tailEnd/>
            </a:ln>
          </p:spPr>
          <p:txBody>
            <a:bodyPr/>
            <a:lstStyle/>
            <a:p>
              <a:endParaRPr lang="nl-NL"/>
            </a:p>
          </p:txBody>
        </p:sp>
        <p:sp>
          <p:nvSpPr>
            <p:cNvPr id="15172" name="Rectangle 834"/>
            <p:cNvSpPr>
              <a:spLocks noChangeArrowheads="1"/>
            </p:cNvSpPr>
            <p:nvPr/>
          </p:nvSpPr>
          <p:spPr bwMode="auto">
            <a:xfrm>
              <a:off x="1878" y="1815"/>
              <a:ext cx="8" cy="211"/>
            </a:xfrm>
            <a:prstGeom prst="rect">
              <a:avLst/>
            </a:prstGeom>
            <a:solidFill>
              <a:srgbClr val="626294"/>
            </a:solidFill>
            <a:ln w="9525">
              <a:noFill/>
              <a:miter lim="800000"/>
              <a:headEnd/>
              <a:tailEnd/>
            </a:ln>
          </p:spPr>
          <p:txBody>
            <a:bodyPr/>
            <a:lstStyle/>
            <a:p>
              <a:endParaRPr lang="nl-NL"/>
            </a:p>
          </p:txBody>
        </p:sp>
        <p:sp>
          <p:nvSpPr>
            <p:cNvPr id="15173" name="Rectangle 835"/>
            <p:cNvSpPr>
              <a:spLocks noChangeArrowheads="1"/>
            </p:cNvSpPr>
            <p:nvPr/>
          </p:nvSpPr>
          <p:spPr bwMode="auto">
            <a:xfrm>
              <a:off x="1886" y="1815"/>
              <a:ext cx="9" cy="211"/>
            </a:xfrm>
            <a:prstGeom prst="rect">
              <a:avLst/>
            </a:prstGeom>
            <a:solidFill>
              <a:srgbClr val="636395"/>
            </a:solidFill>
            <a:ln w="9525">
              <a:noFill/>
              <a:miter lim="800000"/>
              <a:headEnd/>
              <a:tailEnd/>
            </a:ln>
          </p:spPr>
          <p:txBody>
            <a:bodyPr/>
            <a:lstStyle/>
            <a:p>
              <a:endParaRPr lang="nl-NL"/>
            </a:p>
          </p:txBody>
        </p:sp>
        <p:sp>
          <p:nvSpPr>
            <p:cNvPr id="15174" name="Rectangle 836"/>
            <p:cNvSpPr>
              <a:spLocks noChangeArrowheads="1"/>
            </p:cNvSpPr>
            <p:nvPr/>
          </p:nvSpPr>
          <p:spPr bwMode="auto">
            <a:xfrm>
              <a:off x="1895" y="1815"/>
              <a:ext cx="8" cy="211"/>
            </a:xfrm>
            <a:prstGeom prst="rect">
              <a:avLst/>
            </a:prstGeom>
            <a:solidFill>
              <a:srgbClr val="636395"/>
            </a:solidFill>
            <a:ln w="9525">
              <a:noFill/>
              <a:miter lim="800000"/>
              <a:headEnd/>
              <a:tailEnd/>
            </a:ln>
          </p:spPr>
          <p:txBody>
            <a:bodyPr/>
            <a:lstStyle/>
            <a:p>
              <a:endParaRPr lang="nl-NL"/>
            </a:p>
          </p:txBody>
        </p:sp>
        <p:sp>
          <p:nvSpPr>
            <p:cNvPr id="15175" name="Rectangle 837"/>
            <p:cNvSpPr>
              <a:spLocks noChangeArrowheads="1"/>
            </p:cNvSpPr>
            <p:nvPr/>
          </p:nvSpPr>
          <p:spPr bwMode="auto">
            <a:xfrm>
              <a:off x="1903" y="1815"/>
              <a:ext cx="8" cy="211"/>
            </a:xfrm>
            <a:prstGeom prst="rect">
              <a:avLst/>
            </a:prstGeom>
            <a:solidFill>
              <a:srgbClr val="646496"/>
            </a:solidFill>
            <a:ln w="9525">
              <a:noFill/>
              <a:miter lim="800000"/>
              <a:headEnd/>
              <a:tailEnd/>
            </a:ln>
          </p:spPr>
          <p:txBody>
            <a:bodyPr/>
            <a:lstStyle/>
            <a:p>
              <a:endParaRPr lang="nl-NL"/>
            </a:p>
          </p:txBody>
        </p:sp>
        <p:sp>
          <p:nvSpPr>
            <p:cNvPr id="15176" name="Rectangle 838"/>
            <p:cNvSpPr>
              <a:spLocks noChangeArrowheads="1"/>
            </p:cNvSpPr>
            <p:nvPr/>
          </p:nvSpPr>
          <p:spPr bwMode="auto">
            <a:xfrm>
              <a:off x="1911" y="1815"/>
              <a:ext cx="9" cy="211"/>
            </a:xfrm>
            <a:prstGeom prst="rect">
              <a:avLst/>
            </a:prstGeom>
            <a:solidFill>
              <a:srgbClr val="646497"/>
            </a:solidFill>
            <a:ln w="9525">
              <a:noFill/>
              <a:miter lim="800000"/>
              <a:headEnd/>
              <a:tailEnd/>
            </a:ln>
          </p:spPr>
          <p:txBody>
            <a:bodyPr/>
            <a:lstStyle/>
            <a:p>
              <a:endParaRPr lang="nl-NL"/>
            </a:p>
          </p:txBody>
        </p:sp>
        <p:sp>
          <p:nvSpPr>
            <p:cNvPr id="15177" name="Rectangle 839"/>
            <p:cNvSpPr>
              <a:spLocks noChangeArrowheads="1"/>
            </p:cNvSpPr>
            <p:nvPr/>
          </p:nvSpPr>
          <p:spPr bwMode="auto">
            <a:xfrm>
              <a:off x="1920" y="1815"/>
              <a:ext cx="8" cy="211"/>
            </a:xfrm>
            <a:prstGeom prst="rect">
              <a:avLst/>
            </a:prstGeom>
            <a:solidFill>
              <a:srgbClr val="656597"/>
            </a:solidFill>
            <a:ln w="9525">
              <a:noFill/>
              <a:miter lim="800000"/>
              <a:headEnd/>
              <a:tailEnd/>
            </a:ln>
          </p:spPr>
          <p:txBody>
            <a:bodyPr/>
            <a:lstStyle/>
            <a:p>
              <a:endParaRPr lang="nl-NL"/>
            </a:p>
          </p:txBody>
        </p:sp>
        <p:sp>
          <p:nvSpPr>
            <p:cNvPr id="15178" name="Rectangle 840"/>
            <p:cNvSpPr>
              <a:spLocks noChangeArrowheads="1"/>
            </p:cNvSpPr>
            <p:nvPr/>
          </p:nvSpPr>
          <p:spPr bwMode="auto">
            <a:xfrm>
              <a:off x="1928" y="1815"/>
              <a:ext cx="9" cy="211"/>
            </a:xfrm>
            <a:prstGeom prst="rect">
              <a:avLst/>
            </a:prstGeom>
            <a:solidFill>
              <a:srgbClr val="656598"/>
            </a:solidFill>
            <a:ln w="9525">
              <a:noFill/>
              <a:miter lim="800000"/>
              <a:headEnd/>
              <a:tailEnd/>
            </a:ln>
          </p:spPr>
          <p:txBody>
            <a:bodyPr/>
            <a:lstStyle/>
            <a:p>
              <a:endParaRPr lang="nl-NL"/>
            </a:p>
          </p:txBody>
        </p:sp>
        <p:sp>
          <p:nvSpPr>
            <p:cNvPr id="15179" name="Rectangle 841"/>
            <p:cNvSpPr>
              <a:spLocks noChangeArrowheads="1"/>
            </p:cNvSpPr>
            <p:nvPr/>
          </p:nvSpPr>
          <p:spPr bwMode="auto">
            <a:xfrm>
              <a:off x="1937" y="1815"/>
              <a:ext cx="8" cy="211"/>
            </a:xfrm>
            <a:prstGeom prst="rect">
              <a:avLst/>
            </a:prstGeom>
            <a:solidFill>
              <a:srgbClr val="656598"/>
            </a:solidFill>
            <a:ln w="9525">
              <a:noFill/>
              <a:miter lim="800000"/>
              <a:headEnd/>
              <a:tailEnd/>
            </a:ln>
          </p:spPr>
          <p:txBody>
            <a:bodyPr/>
            <a:lstStyle/>
            <a:p>
              <a:endParaRPr lang="nl-NL"/>
            </a:p>
          </p:txBody>
        </p:sp>
        <p:sp>
          <p:nvSpPr>
            <p:cNvPr id="15180" name="Rectangle 842"/>
            <p:cNvSpPr>
              <a:spLocks noChangeArrowheads="1"/>
            </p:cNvSpPr>
            <p:nvPr/>
          </p:nvSpPr>
          <p:spPr bwMode="auto">
            <a:xfrm>
              <a:off x="1945" y="1815"/>
              <a:ext cx="8" cy="211"/>
            </a:xfrm>
            <a:prstGeom prst="rect">
              <a:avLst/>
            </a:prstGeom>
            <a:solidFill>
              <a:srgbClr val="666699"/>
            </a:solidFill>
            <a:ln w="9525">
              <a:noFill/>
              <a:miter lim="800000"/>
              <a:headEnd/>
              <a:tailEnd/>
            </a:ln>
          </p:spPr>
          <p:txBody>
            <a:bodyPr/>
            <a:lstStyle/>
            <a:p>
              <a:endParaRPr lang="nl-NL"/>
            </a:p>
          </p:txBody>
        </p:sp>
        <p:sp>
          <p:nvSpPr>
            <p:cNvPr id="15181" name="Rectangle 843"/>
            <p:cNvSpPr>
              <a:spLocks noChangeArrowheads="1"/>
            </p:cNvSpPr>
            <p:nvPr/>
          </p:nvSpPr>
          <p:spPr bwMode="auto">
            <a:xfrm>
              <a:off x="1953" y="1815"/>
              <a:ext cx="9" cy="211"/>
            </a:xfrm>
            <a:prstGeom prst="rect">
              <a:avLst/>
            </a:prstGeom>
            <a:solidFill>
              <a:srgbClr val="666699"/>
            </a:solidFill>
            <a:ln w="9525">
              <a:noFill/>
              <a:miter lim="800000"/>
              <a:headEnd/>
              <a:tailEnd/>
            </a:ln>
          </p:spPr>
          <p:txBody>
            <a:bodyPr/>
            <a:lstStyle/>
            <a:p>
              <a:endParaRPr lang="nl-NL"/>
            </a:p>
          </p:txBody>
        </p:sp>
        <p:sp>
          <p:nvSpPr>
            <p:cNvPr id="15182" name="Rectangle 844"/>
            <p:cNvSpPr>
              <a:spLocks noChangeArrowheads="1"/>
            </p:cNvSpPr>
            <p:nvPr/>
          </p:nvSpPr>
          <p:spPr bwMode="auto">
            <a:xfrm>
              <a:off x="1962" y="1815"/>
              <a:ext cx="8" cy="211"/>
            </a:xfrm>
            <a:prstGeom prst="rect">
              <a:avLst/>
            </a:prstGeom>
            <a:solidFill>
              <a:srgbClr val="656598"/>
            </a:solidFill>
            <a:ln w="9525">
              <a:noFill/>
              <a:miter lim="800000"/>
              <a:headEnd/>
              <a:tailEnd/>
            </a:ln>
          </p:spPr>
          <p:txBody>
            <a:bodyPr/>
            <a:lstStyle/>
            <a:p>
              <a:endParaRPr lang="nl-NL"/>
            </a:p>
          </p:txBody>
        </p:sp>
        <p:sp>
          <p:nvSpPr>
            <p:cNvPr id="15183" name="Rectangle 845"/>
            <p:cNvSpPr>
              <a:spLocks noChangeArrowheads="1"/>
            </p:cNvSpPr>
            <p:nvPr/>
          </p:nvSpPr>
          <p:spPr bwMode="auto">
            <a:xfrm>
              <a:off x="1970" y="1815"/>
              <a:ext cx="9" cy="211"/>
            </a:xfrm>
            <a:prstGeom prst="rect">
              <a:avLst/>
            </a:prstGeom>
            <a:solidFill>
              <a:srgbClr val="656598"/>
            </a:solidFill>
            <a:ln w="9525">
              <a:noFill/>
              <a:miter lim="800000"/>
              <a:headEnd/>
              <a:tailEnd/>
            </a:ln>
          </p:spPr>
          <p:txBody>
            <a:bodyPr/>
            <a:lstStyle/>
            <a:p>
              <a:endParaRPr lang="nl-NL"/>
            </a:p>
          </p:txBody>
        </p:sp>
        <p:sp>
          <p:nvSpPr>
            <p:cNvPr id="15184" name="Rectangle 846"/>
            <p:cNvSpPr>
              <a:spLocks noChangeArrowheads="1"/>
            </p:cNvSpPr>
            <p:nvPr/>
          </p:nvSpPr>
          <p:spPr bwMode="auto">
            <a:xfrm>
              <a:off x="1979" y="1815"/>
              <a:ext cx="8" cy="211"/>
            </a:xfrm>
            <a:prstGeom prst="rect">
              <a:avLst/>
            </a:prstGeom>
            <a:solidFill>
              <a:srgbClr val="656597"/>
            </a:solidFill>
            <a:ln w="9525">
              <a:noFill/>
              <a:miter lim="800000"/>
              <a:headEnd/>
              <a:tailEnd/>
            </a:ln>
          </p:spPr>
          <p:txBody>
            <a:bodyPr/>
            <a:lstStyle/>
            <a:p>
              <a:endParaRPr lang="nl-NL"/>
            </a:p>
          </p:txBody>
        </p:sp>
        <p:sp>
          <p:nvSpPr>
            <p:cNvPr id="15185" name="Rectangle 847"/>
            <p:cNvSpPr>
              <a:spLocks noChangeArrowheads="1"/>
            </p:cNvSpPr>
            <p:nvPr/>
          </p:nvSpPr>
          <p:spPr bwMode="auto">
            <a:xfrm>
              <a:off x="1987" y="1815"/>
              <a:ext cx="9" cy="211"/>
            </a:xfrm>
            <a:prstGeom prst="rect">
              <a:avLst/>
            </a:prstGeom>
            <a:solidFill>
              <a:srgbClr val="646497"/>
            </a:solidFill>
            <a:ln w="9525">
              <a:noFill/>
              <a:miter lim="800000"/>
              <a:headEnd/>
              <a:tailEnd/>
            </a:ln>
          </p:spPr>
          <p:txBody>
            <a:bodyPr/>
            <a:lstStyle/>
            <a:p>
              <a:endParaRPr lang="nl-NL"/>
            </a:p>
          </p:txBody>
        </p:sp>
        <p:sp>
          <p:nvSpPr>
            <p:cNvPr id="15186" name="Rectangle 848"/>
            <p:cNvSpPr>
              <a:spLocks noChangeArrowheads="1"/>
            </p:cNvSpPr>
            <p:nvPr/>
          </p:nvSpPr>
          <p:spPr bwMode="auto">
            <a:xfrm>
              <a:off x="1996" y="1815"/>
              <a:ext cx="8" cy="211"/>
            </a:xfrm>
            <a:prstGeom prst="rect">
              <a:avLst/>
            </a:prstGeom>
            <a:solidFill>
              <a:srgbClr val="646496"/>
            </a:solidFill>
            <a:ln w="9525">
              <a:noFill/>
              <a:miter lim="800000"/>
              <a:headEnd/>
              <a:tailEnd/>
            </a:ln>
          </p:spPr>
          <p:txBody>
            <a:bodyPr/>
            <a:lstStyle/>
            <a:p>
              <a:endParaRPr lang="nl-NL"/>
            </a:p>
          </p:txBody>
        </p:sp>
        <p:sp>
          <p:nvSpPr>
            <p:cNvPr id="15187" name="Rectangle 849"/>
            <p:cNvSpPr>
              <a:spLocks noChangeArrowheads="1"/>
            </p:cNvSpPr>
            <p:nvPr/>
          </p:nvSpPr>
          <p:spPr bwMode="auto">
            <a:xfrm>
              <a:off x="2004" y="1815"/>
              <a:ext cx="8" cy="211"/>
            </a:xfrm>
            <a:prstGeom prst="rect">
              <a:avLst/>
            </a:prstGeom>
            <a:solidFill>
              <a:srgbClr val="636395"/>
            </a:solidFill>
            <a:ln w="9525">
              <a:noFill/>
              <a:miter lim="800000"/>
              <a:headEnd/>
              <a:tailEnd/>
            </a:ln>
          </p:spPr>
          <p:txBody>
            <a:bodyPr/>
            <a:lstStyle/>
            <a:p>
              <a:endParaRPr lang="nl-NL"/>
            </a:p>
          </p:txBody>
        </p:sp>
        <p:sp>
          <p:nvSpPr>
            <p:cNvPr id="15188" name="Rectangle 850"/>
            <p:cNvSpPr>
              <a:spLocks noChangeArrowheads="1"/>
            </p:cNvSpPr>
            <p:nvPr/>
          </p:nvSpPr>
          <p:spPr bwMode="auto">
            <a:xfrm>
              <a:off x="2012" y="1815"/>
              <a:ext cx="9" cy="211"/>
            </a:xfrm>
            <a:prstGeom prst="rect">
              <a:avLst/>
            </a:prstGeom>
            <a:solidFill>
              <a:srgbClr val="636395"/>
            </a:solidFill>
            <a:ln w="9525">
              <a:noFill/>
              <a:miter lim="800000"/>
              <a:headEnd/>
              <a:tailEnd/>
            </a:ln>
          </p:spPr>
          <p:txBody>
            <a:bodyPr/>
            <a:lstStyle/>
            <a:p>
              <a:endParaRPr lang="nl-NL"/>
            </a:p>
          </p:txBody>
        </p:sp>
        <p:sp>
          <p:nvSpPr>
            <p:cNvPr id="15189" name="Rectangle 851"/>
            <p:cNvSpPr>
              <a:spLocks noChangeArrowheads="1"/>
            </p:cNvSpPr>
            <p:nvPr/>
          </p:nvSpPr>
          <p:spPr bwMode="auto">
            <a:xfrm>
              <a:off x="2021" y="1815"/>
              <a:ext cx="8" cy="211"/>
            </a:xfrm>
            <a:prstGeom prst="rect">
              <a:avLst/>
            </a:prstGeom>
            <a:solidFill>
              <a:srgbClr val="626294"/>
            </a:solidFill>
            <a:ln w="9525">
              <a:noFill/>
              <a:miter lim="800000"/>
              <a:headEnd/>
              <a:tailEnd/>
            </a:ln>
          </p:spPr>
          <p:txBody>
            <a:bodyPr/>
            <a:lstStyle/>
            <a:p>
              <a:endParaRPr lang="nl-NL"/>
            </a:p>
          </p:txBody>
        </p:sp>
        <p:sp>
          <p:nvSpPr>
            <p:cNvPr id="15190" name="Rectangle 852"/>
            <p:cNvSpPr>
              <a:spLocks noChangeArrowheads="1"/>
            </p:cNvSpPr>
            <p:nvPr/>
          </p:nvSpPr>
          <p:spPr bwMode="auto">
            <a:xfrm>
              <a:off x="2029" y="1815"/>
              <a:ext cx="9" cy="211"/>
            </a:xfrm>
            <a:prstGeom prst="rect">
              <a:avLst/>
            </a:prstGeom>
            <a:solidFill>
              <a:srgbClr val="626293"/>
            </a:solidFill>
            <a:ln w="9525">
              <a:noFill/>
              <a:miter lim="800000"/>
              <a:headEnd/>
              <a:tailEnd/>
            </a:ln>
          </p:spPr>
          <p:txBody>
            <a:bodyPr/>
            <a:lstStyle/>
            <a:p>
              <a:endParaRPr lang="nl-NL"/>
            </a:p>
          </p:txBody>
        </p:sp>
        <p:sp>
          <p:nvSpPr>
            <p:cNvPr id="15191" name="Rectangle 853"/>
            <p:cNvSpPr>
              <a:spLocks noChangeArrowheads="1"/>
            </p:cNvSpPr>
            <p:nvPr/>
          </p:nvSpPr>
          <p:spPr bwMode="auto">
            <a:xfrm>
              <a:off x="2038" y="1815"/>
              <a:ext cx="8" cy="211"/>
            </a:xfrm>
            <a:prstGeom prst="rect">
              <a:avLst/>
            </a:prstGeom>
            <a:solidFill>
              <a:srgbClr val="616192"/>
            </a:solidFill>
            <a:ln w="9525">
              <a:noFill/>
              <a:miter lim="800000"/>
              <a:headEnd/>
              <a:tailEnd/>
            </a:ln>
          </p:spPr>
          <p:txBody>
            <a:bodyPr/>
            <a:lstStyle/>
            <a:p>
              <a:endParaRPr lang="nl-NL"/>
            </a:p>
          </p:txBody>
        </p:sp>
        <p:sp>
          <p:nvSpPr>
            <p:cNvPr id="15192" name="Rectangle 854"/>
            <p:cNvSpPr>
              <a:spLocks noChangeArrowheads="1"/>
            </p:cNvSpPr>
            <p:nvPr/>
          </p:nvSpPr>
          <p:spPr bwMode="auto">
            <a:xfrm>
              <a:off x="2046" y="1815"/>
              <a:ext cx="9" cy="211"/>
            </a:xfrm>
            <a:prstGeom prst="rect">
              <a:avLst/>
            </a:prstGeom>
            <a:solidFill>
              <a:srgbClr val="606090"/>
            </a:solidFill>
            <a:ln w="9525">
              <a:noFill/>
              <a:miter lim="800000"/>
              <a:headEnd/>
              <a:tailEnd/>
            </a:ln>
          </p:spPr>
          <p:txBody>
            <a:bodyPr/>
            <a:lstStyle/>
            <a:p>
              <a:endParaRPr lang="nl-NL"/>
            </a:p>
          </p:txBody>
        </p:sp>
        <p:sp>
          <p:nvSpPr>
            <p:cNvPr id="15193" name="Rectangle 855"/>
            <p:cNvSpPr>
              <a:spLocks noChangeArrowheads="1"/>
            </p:cNvSpPr>
            <p:nvPr/>
          </p:nvSpPr>
          <p:spPr bwMode="auto">
            <a:xfrm>
              <a:off x="2055" y="1815"/>
              <a:ext cx="8" cy="211"/>
            </a:xfrm>
            <a:prstGeom prst="rect">
              <a:avLst/>
            </a:prstGeom>
            <a:solidFill>
              <a:srgbClr val="5F5F8F"/>
            </a:solidFill>
            <a:ln w="9525">
              <a:noFill/>
              <a:miter lim="800000"/>
              <a:headEnd/>
              <a:tailEnd/>
            </a:ln>
          </p:spPr>
          <p:txBody>
            <a:bodyPr/>
            <a:lstStyle/>
            <a:p>
              <a:endParaRPr lang="nl-NL"/>
            </a:p>
          </p:txBody>
        </p:sp>
        <p:sp>
          <p:nvSpPr>
            <p:cNvPr id="15194" name="Rectangle 856"/>
            <p:cNvSpPr>
              <a:spLocks noChangeArrowheads="1"/>
            </p:cNvSpPr>
            <p:nvPr/>
          </p:nvSpPr>
          <p:spPr bwMode="auto">
            <a:xfrm>
              <a:off x="2063" y="1815"/>
              <a:ext cx="8" cy="211"/>
            </a:xfrm>
            <a:prstGeom prst="rect">
              <a:avLst/>
            </a:prstGeom>
            <a:solidFill>
              <a:srgbClr val="5E5E8D"/>
            </a:solidFill>
            <a:ln w="9525">
              <a:noFill/>
              <a:miter lim="800000"/>
              <a:headEnd/>
              <a:tailEnd/>
            </a:ln>
          </p:spPr>
          <p:txBody>
            <a:bodyPr/>
            <a:lstStyle/>
            <a:p>
              <a:endParaRPr lang="nl-NL"/>
            </a:p>
          </p:txBody>
        </p:sp>
        <p:sp>
          <p:nvSpPr>
            <p:cNvPr id="15195" name="Rectangle 857"/>
            <p:cNvSpPr>
              <a:spLocks noChangeArrowheads="1"/>
            </p:cNvSpPr>
            <p:nvPr/>
          </p:nvSpPr>
          <p:spPr bwMode="auto">
            <a:xfrm>
              <a:off x="2071" y="1815"/>
              <a:ext cx="9" cy="211"/>
            </a:xfrm>
            <a:prstGeom prst="rect">
              <a:avLst/>
            </a:prstGeom>
            <a:solidFill>
              <a:srgbClr val="5D5D8C"/>
            </a:solidFill>
            <a:ln w="9525">
              <a:noFill/>
              <a:miter lim="800000"/>
              <a:headEnd/>
              <a:tailEnd/>
            </a:ln>
          </p:spPr>
          <p:txBody>
            <a:bodyPr/>
            <a:lstStyle/>
            <a:p>
              <a:endParaRPr lang="nl-NL"/>
            </a:p>
          </p:txBody>
        </p:sp>
        <p:sp>
          <p:nvSpPr>
            <p:cNvPr id="15196" name="Rectangle 858"/>
            <p:cNvSpPr>
              <a:spLocks noChangeArrowheads="1"/>
            </p:cNvSpPr>
            <p:nvPr/>
          </p:nvSpPr>
          <p:spPr bwMode="auto">
            <a:xfrm>
              <a:off x="2080" y="1815"/>
              <a:ext cx="8" cy="211"/>
            </a:xfrm>
            <a:prstGeom prst="rect">
              <a:avLst/>
            </a:prstGeom>
            <a:solidFill>
              <a:srgbClr val="5C5C8A"/>
            </a:solidFill>
            <a:ln w="9525">
              <a:noFill/>
              <a:miter lim="800000"/>
              <a:headEnd/>
              <a:tailEnd/>
            </a:ln>
          </p:spPr>
          <p:txBody>
            <a:bodyPr/>
            <a:lstStyle/>
            <a:p>
              <a:endParaRPr lang="nl-NL"/>
            </a:p>
          </p:txBody>
        </p:sp>
        <p:sp>
          <p:nvSpPr>
            <p:cNvPr id="15197" name="Rectangle 859"/>
            <p:cNvSpPr>
              <a:spLocks noChangeArrowheads="1"/>
            </p:cNvSpPr>
            <p:nvPr/>
          </p:nvSpPr>
          <p:spPr bwMode="auto">
            <a:xfrm>
              <a:off x="2088" y="1815"/>
              <a:ext cx="9" cy="211"/>
            </a:xfrm>
            <a:prstGeom prst="rect">
              <a:avLst/>
            </a:prstGeom>
            <a:solidFill>
              <a:srgbClr val="5B5B88"/>
            </a:solidFill>
            <a:ln w="9525">
              <a:noFill/>
              <a:miter lim="800000"/>
              <a:headEnd/>
              <a:tailEnd/>
            </a:ln>
          </p:spPr>
          <p:txBody>
            <a:bodyPr/>
            <a:lstStyle/>
            <a:p>
              <a:endParaRPr lang="nl-NL"/>
            </a:p>
          </p:txBody>
        </p:sp>
        <p:sp>
          <p:nvSpPr>
            <p:cNvPr id="15198" name="Rectangle 860"/>
            <p:cNvSpPr>
              <a:spLocks noChangeArrowheads="1"/>
            </p:cNvSpPr>
            <p:nvPr/>
          </p:nvSpPr>
          <p:spPr bwMode="auto">
            <a:xfrm>
              <a:off x="2097" y="1815"/>
              <a:ext cx="8" cy="211"/>
            </a:xfrm>
            <a:prstGeom prst="rect">
              <a:avLst/>
            </a:prstGeom>
            <a:solidFill>
              <a:srgbClr val="595986"/>
            </a:solidFill>
            <a:ln w="9525">
              <a:noFill/>
              <a:miter lim="800000"/>
              <a:headEnd/>
              <a:tailEnd/>
            </a:ln>
          </p:spPr>
          <p:txBody>
            <a:bodyPr/>
            <a:lstStyle/>
            <a:p>
              <a:endParaRPr lang="nl-NL"/>
            </a:p>
          </p:txBody>
        </p:sp>
        <p:sp>
          <p:nvSpPr>
            <p:cNvPr id="15199" name="Rectangle 861"/>
            <p:cNvSpPr>
              <a:spLocks noChangeArrowheads="1"/>
            </p:cNvSpPr>
            <p:nvPr/>
          </p:nvSpPr>
          <p:spPr bwMode="auto">
            <a:xfrm>
              <a:off x="2105" y="1815"/>
              <a:ext cx="9" cy="211"/>
            </a:xfrm>
            <a:prstGeom prst="rect">
              <a:avLst/>
            </a:prstGeom>
            <a:solidFill>
              <a:srgbClr val="585884"/>
            </a:solidFill>
            <a:ln w="9525">
              <a:noFill/>
              <a:miter lim="800000"/>
              <a:headEnd/>
              <a:tailEnd/>
            </a:ln>
          </p:spPr>
          <p:txBody>
            <a:bodyPr/>
            <a:lstStyle/>
            <a:p>
              <a:endParaRPr lang="nl-NL"/>
            </a:p>
          </p:txBody>
        </p:sp>
        <p:sp>
          <p:nvSpPr>
            <p:cNvPr id="15200" name="Rectangle 862"/>
            <p:cNvSpPr>
              <a:spLocks noChangeArrowheads="1"/>
            </p:cNvSpPr>
            <p:nvPr/>
          </p:nvSpPr>
          <p:spPr bwMode="auto">
            <a:xfrm>
              <a:off x="2114" y="1815"/>
              <a:ext cx="8" cy="211"/>
            </a:xfrm>
            <a:prstGeom prst="rect">
              <a:avLst/>
            </a:prstGeom>
            <a:solidFill>
              <a:srgbClr val="565682"/>
            </a:solidFill>
            <a:ln w="9525">
              <a:noFill/>
              <a:miter lim="800000"/>
              <a:headEnd/>
              <a:tailEnd/>
            </a:ln>
          </p:spPr>
          <p:txBody>
            <a:bodyPr/>
            <a:lstStyle/>
            <a:p>
              <a:endParaRPr lang="nl-NL"/>
            </a:p>
          </p:txBody>
        </p:sp>
        <p:sp>
          <p:nvSpPr>
            <p:cNvPr id="15201" name="Rectangle 863"/>
            <p:cNvSpPr>
              <a:spLocks noChangeArrowheads="1"/>
            </p:cNvSpPr>
            <p:nvPr/>
          </p:nvSpPr>
          <p:spPr bwMode="auto">
            <a:xfrm>
              <a:off x="2122" y="1815"/>
              <a:ext cx="8" cy="211"/>
            </a:xfrm>
            <a:prstGeom prst="rect">
              <a:avLst/>
            </a:prstGeom>
            <a:solidFill>
              <a:srgbClr val="555580"/>
            </a:solidFill>
            <a:ln w="9525">
              <a:noFill/>
              <a:miter lim="800000"/>
              <a:headEnd/>
              <a:tailEnd/>
            </a:ln>
          </p:spPr>
          <p:txBody>
            <a:bodyPr/>
            <a:lstStyle/>
            <a:p>
              <a:endParaRPr lang="nl-NL"/>
            </a:p>
          </p:txBody>
        </p:sp>
        <p:sp>
          <p:nvSpPr>
            <p:cNvPr id="15202" name="Rectangle 864"/>
            <p:cNvSpPr>
              <a:spLocks noChangeArrowheads="1"/>
            </p:cNvSpPr>
            <p:nvPr/>
          </p:nvSpPr>
          <p:spPr bwMode="auto">
            <a:xfrm>
              <a:off x="2130" y="1815"/>
              <a:ext cx="9" cy="211"/>
            </a:xfrm>
            <a:prstGeom prst="rect">
              <a:avLst/>
            </a:prstGeom>
            <a:solidFill>
              <a:srgbClr val="53537D"/>
            </a:solidFill>
            <a:ln w="9525">
              <a:noFill/>
              <a:miter lim="800000"/>
              <a:headEnd/>
              <a:tailEnd/>
            </a:ln>
          </p:spPr>
          <p:txBody>
            <a:bodyPr/>
            <a:lstStyle/>
            <a:p>
              <a:endParaRPr lang="nl-NL"/>
            </a:p>
          </p:txBody>
        </p:sp>
        <p:sp>
          <p:nvSpPr>
            <p:cNvPr id="15203" name="Rectangle 865"/>
            <p:cNvSpPr>
              <a:spLocks noChangeArrowheads="1"/>
            </p:cNvSpPr>
            <p:nvPr/>
          </p:nvSpPr>
          <p:spPr bwMode="auto">
            <a:xfrm>
              <a:off x="2139" y="1815"/>
              <a:ext cx="8" cy="211"/>
            </a:xfrm>
            <a:prstGeom prst="rect">
              <a:avLst/>
            </a:prstGeom>
            <a:solidFill>
              <a:srgbClr val="51517A"/>
            </a:solidFill>
            <a:ln w="9525">
              <a:noFill/>
              <a:miter lim="800000"/>
              <a:headEnd/>
              <a:tailEnd/>
            </a:ln>
          </p:spPr>
          <p:txBody>
            <a:bodyPr/>
            <a:lstStyle/>
            <a:p>
              <a:endParaRPr lang="nl-NL"/>
            </a:p>
          </p:txBody>
        </p:sp>
        <p:sp>
          <p:nvSpPr>
            <p:cNvPr id="15204" name="Rectangle 866"/>
            <p:cNvSpPr>
              <a:spLocks noChangeArrowheads="1"/>
            </p:cNvSpPr>
            <p:nvPr/>
          </p:nvSpPr>
          <p:spPr bwMode="auto">
            <a:xfrm>
              <a:off x="2147" y="1815"/>
              <a:ext cx="9" cy="211"/>
            </a:xfrm>
            <a:prstGeom prst="rect">
              <a:avLst/>
            </a:prstGeom>
            <a:solidFill>
              <a:srgbClr val="505078"/>
            </a:solidFill>
            <a:ln w="9525">
              <a:noFill/>
              <a:miter lim="800000"/>
              <a:headEnd/>
              <a:tailEnd/>
            </a:ln>
          </p:spPr>
          <p:txBody>
            <a:bodyPr/>
            <a:lstStyle/>
            <a:p>
              <a:endParaRPr lang="nl-NL"/>
            </a:p>
          </p:txBody>
        </p:sp>
        <p:sp>
          <p:nvSpPr>
            <p:cNvPr id="15205" name="Rectangle 867"/>
            <p:cNvSpPr>
              <a:spLocks noChangeArrowheads="1"/>
            </p:cNvSpPr>
            <p:nvPr/>
          </p:nvSpPr>
          <p:spPr bwMode="auto">
            <a:xfrm>
              <a:off x="2156" y="1815"/>
              <a:ext cx="8" cy="211"/>
            </a:xfrm>
            <a:prstGeom prst="rect">
              <a:avLst/>
            </a:prstGeom>
            <a:solidFill>
              <a:srgbClr val="4E4E76"/>
            </a:solidFill>
            <a:ln w="9525">
              <a:noFill/>
              <a:miter lim="800000"/>
              <a:headEnd/>
              <a:tailEnd/>
            </a:ln>
          </p:spPr>
          <p:txBody>
            <a:bodyPr/>
            <a:lstStyle/>
            <a:p>
              <a:endParaRPr lang="nl-NL"/>
            </a:p>
          </p:txBody>
        </p:sp>
        <p:sp>
          <p:nvSpPr>
            <p:cNvPr id="15206" name="Rectangle 868"/>
            <p:cNvSpPr>
              <a:spLocks noChangeArrowheads="1"/>
            </p:cNvSpPr>
            <p:nvPr/>
          </p:nvSpPr>
          <p:spPr bwMode="auto">
            <a:xfrm>
              <a:off x="2164" y="1815"/>
              <a:ext cx="9" cy="211"/>
            </a:xfrm>
            <a:prstGeom prst="rect">
              <a:avLst/>
            </a:prstGeom>
            <a:solidFill>
              <a:srgbClr val="4C4C72"/>
            </a:solidFill>
            <a:ln w="9525">
              <a:noFill/>
              <a:miter lim="800000"/>
              <a:headEnd/>
              <a:tailEnd/>
            </a:ln>
          </p:spPr>
          <p:txBody>
            <a:bodyPr/>
            <a:lstStyle/>
            <a:p>
              <a:endParaRPr lang="nl-NL"/>
            </a:p>
          </p:txBody>
        </p:sp>
        <p:sp>
          <p:nvSpPr>
            <p:cNvPr id="15207" name="Rectangle 869"/>
            <p:cNvSpPr>
              <a:spLocks noChangeArrowheads="1"/>
            </p:cNvSpPr>
            <p:nvPr/>
          </p:nvSpPr>
          <p:spPr bwMode="auto">
            <a:xfrm>
              <a:off x="2173" y="1815"/>
              <a:ext cx="8" cy="211"/>
            </a:xfrm>
            <a:prstGeom prst="rect">
              <a:avLst/>
            </a:prstGeom>
            <a:solidFill>
              <a:srgbClr val="4A4A70"/>
            </a:solidFill>
            <a:ln w="9525">
              <a:noFill/>
              <a:miter lim="800000"/>
              <a:headEnd/>
              <a:tailEnd/>
            </a:ln>
          </p:spPr>
          <p:txBody>
            <a:bodyPr/>
            <a:lstStyle/>
            <a:p>
              <a:endParaRPr lang="nl-NL"/>
            </a:p>
          </p:txBody>
        </p:sp>
        <p:sp>
          <p:nvSpPr>
            <p:cNvPr id="15208" name="Rectangle 870"/>
            <p:cNvSpPr>
              <a:spLocks noChangeArrowheads="1"/>
            </p:cNvSpPr>
            <p:nvPr/>
          </p:nvSpPr>
          <p:spPr bwMode="auto">
            <a:xfrm>
              <a:off x="2181" y="1815"/>
              <a:ext cx="8" cy="211"/>
            </a:xfrm>
            <a:prstGeom prst="rect">
              <a:avLst/>
            </a:prstGeom>
            <a:solidFill>
              <a:srgbClr val="48486D"/>
            </a:solidFill>
            <a:ln w="9525">
              <a:noFill/>
              <a:miter lim="800000"/>
              <a:headEnd/>
              <a:tailEnd/>
            </a:ln>
          </p:spPr>
          <p:txBody>
            <a:bodyPr/>
            <a:lstStyle/>
            <a:p>
              <a:endParaRPr lang="nl-NL"/>
            </a:p>
          </p:txBody>
        </p:sp>
        <p:sp>
          <p:nvSpPr>
            <p:cNvPr id="15209" name="Rectangle 871"/>
            <p:cNvSpPr>
              <a:spLocks noChangeArrowheads="1"/>
            </p:cNvSpPr>
            <p:nvPr/>
          </p:nvSpPr>
          <p:spPr bwMode="auto">
            <a:xfrm>
              <a:off x="2189" y="1815"/>
              <a:ext cx="9" cy="211"/>
            </a:xfrm>
            <a:prstGeom prst="rect">
              <a:avLst/>
            </a:prstGeom>
            <a:solidFill>
              <a:srgbClr val="46466A"/>
            </a:solidFill>
            <a:ln w="9525">
              <a:noFill/>
              <a:miter lim="800000"/>
              <a:headEnd/>
              <a:tailEnd/>
            </a:ln>
          </p:spPr>
          <p:txBody>
            <a:bodyPr/>
            <a:lstStyle/>
            <a:p>
              <a:endParaRPr lang="nl-NL"/>
            </a:p>
          </p:txBody>
        </p:sp>
        <p:sp>
          <p:nvSpPr>
            <p:cNvPr id="15210" name="Rectangle 872"/>
            <p:cNvSpPr>
              <a:spLocks noChangeArrowheads="1"/>
            </p:cNvSpPr>
            <p:nvPr/>
          </p:nvSpPr>
          <p:spPr bwMode="auto">
            <a:xfrm>
              <a:off x="2198" y="1815"/>
              <a:ext cx="8" cy="211"/>
            </a:xfrm>
            <a:prstGeom prst="rect">
              <a:avLst/>
            </a:prstGeom>
            <a:solidFill>
              <a:srgbClr val="454567"/>
            </a:solidFill>
            <a:ln w="9525">
              <a:noFill/>
              <a:miter lim="800000"/>
              <a:headEnd/>
              <a:tailEnd/>
            </a:ln>
          </p:spPr>
          <p:txBody>
            <a:bodyPr/>
            <a:lstStyle/>
            <a:p>
              <a:endParaRPr lang="nl-NL"/>
            </a:p>
          </p:txBody>
        </p:sp>
        <p:sp>
          <p:nvSpPr>
            <p:cNvPr id="15211" name="Rectangle 873"/>
            <p:cNvSpPr>
              <a:spLocks noChangeArrowheads="1"/>
            </p:cNvSpPr>
            <p:nvPr/>
          </p:nvSpPr>
          <p:spPr bwMode="auto">
            <a:xfrm>
              <a:off x="2206" y="1815"/>
              <a:ext cx="9" cy="211"/>
            </a:xfrm>
            <a:prstGeom prst="rect">
              <a:avLst/>
            </a:prstGeom>
            <a:solidFill>
              <a:srgbClr val="434365"/>
            </a:solidFill>
            <a:ln w="9525">
              <a:noFill/>
              <a:miter lim="800000"/>
              <a:headEnd/>
              <a:tailEnd/>
            </a:ln>
          </p:spPr>
          <p:txBody>
            <a:bodyPr/>
            <a:lstStyle/>
            <a:p>
              <a:endParaRPr lang="nl-NL"/>
            </a:p>
          </p:txBody>
        </p:sp>
        <p:sp>
          <p:nvSpPr>
            <p:cNvPr id="15212" name="Rectangle 874"/>
            <p:cNvSpPr>
              <a:spLocks noChangeArrowheads="1"/>
            </p:cNvSpPr>
            <p:nvPr/>
          </p:nvSpPr>
          <p:spPr bwMode="auto">
            <a:xfrm>
              <a:off x="2215" y="1815"/>
              <a:ext cx="8" cy="211"/>
            </a:xfrm>
            <a:prstGeom prst="rect">
              <a:avLst/>
            </a:prstGeom>
            <a:solidFill>
              <a:srgbClr val="414162"/>
            </a:solidFill>
            <a:ln w="9525">
              <a:noFill/>
              <a:miter lim="800000"/>
              <a:headEnd/>
              <a:tailEnd/>
            </a:ln>
          </p:spPr>
          <p:txBody>
            <a:bodyPr/>
            <a:lstStyle/>
            <a:p>
              <a:endParaRPr lang="nl-NL"/>
            </a:p>
          </p:txBody>
        </p:sp>
        <p:sp>
          <p:nvSpPr>
            <p:cNvPr id="15213" name="Rectangle 875"/>
            <p:cNvSpPr>
              <a:spLocks noChangeArrowheads="1"/>
            </p:cNvSpPr>
            <p:nvPr/>
          </p:nvSpPr>
          <p:spPr bwMode="auto">
            <a:xfrm>
              <a:off x="2223" y="1815"/>
              <a:ext cx="8" cy="211"/>
            </a:xfrm>
            <a:prstGeom prst="rect">
              <a:avLst/>
            </a:prstGeom>
            <a:solidFill>
              <a:srgbClr val="3F3F5F"/>
            </a:solidFill>
            <a:ln w="9525">
              <a:noFill/>
              <a:miter lim="800000"/>
              <a:headEnd/>
              <a:tailEnd/>
            </a:ln>
          </p:spPr>
          <p:txBody>
            <a:bodyPr/>
            <a:lstStyle/>
            <a:p>
              <a:endParaRPr lang="nl-NL"/>
            </a:p>
          </p:txBody>
        </p:sp>
        <p:sp>
          <p:nvSpPr>
            <p:cNvPr id="15214" name="Rectangle 876"/>
            <p:cNvSpPr>
              <a:spLocks noChangeArrowheads="1"/>
            </p:cNvSpPr>
            <p:nvPr/>
          </p:nvSpPr>
          <p:spPr bwMode="auto">
            <a:xfrm>
              <a:off x="2231" y="1815"/>
              <a:ext cx="9" cy="211"/>
            </a:xfrm>
            <a:prstGeom prst="rect">
              <a:avLst/>
            </a:prstGeom>
            <a:solidFill>
              <a:srgbClr val="3E3E5D"/>
            </a:solidFill>
            <a:ln w="9525">
              <a:noFill/>
              <a:miter lim="800000"/>
              <a:headEnd/>
              <a:tailEnd/>
            </a:ln>
          </p:spPr>
          <p:txBody>
            <a:bodyPr/>
            <a:lstStyle/>
            <a:p>
              <a:endParaRPr lang="nl-NL"/>
            </a:p>
          </p:txBody>
        </p:sp>
        <p:sp>
          <p:nvSpPr>
            <p:cNvPr id="15215" name="Rectangle 877"/>
            <p:cNvSpPr>
              <a:spLocks noChangeArrowheads="1"/>
            </p:cNvSpPr>
            <p:nvPr/>
          </p:nvSpPr>
          <p:spPr bwMode="auto">
            <a:xfrm>
              <a:off x="2240" y="1815"/>
              <a:ext cx="8" cy="211"/>
            </a:xfrm>
            <a:prstGeom prst="rect">
              <a:avLst/>
            </a:prstGeom>
            <a:solidFill>
              <a:srgbClr val="3C3C5A"/>
            </a:solidFill>
            <a:ln w="9525">
              <a:noFill/>
              <a:miter lim="800000"/>
              <a:headEnd/>
              <a:tailEnd/>
            </a:ln>
          </p:spPr>
          <p:txBody>
            <a:bodyPr/>
            <a:lstStyle/>
            <a:p>
              <a:endParaRPr lang="nl-NL"/>
            </a:p>
          </p:txBody>
        </p:sp>
        <p:sp>
          <p:nvSpPr>
            <p:cNvPr id="15216" name="Rectangle 878"/>
            <p:cNvSpPr>
              <a:spLocks noChangeArrowheads="1"/>
            </p:cNvSpPr>
            <p:nvPr/>
          </p:nvSpPr>
          <p:spPr bwMode="auto">
            <a:xfrm>
              <a:off x="2248" y="1815"/>
              <a:ext cx="9" cy="211"/>
            </a:xfrm>
            <a:prstGeom prst="rect">
              <a:avLst/>
            </a:prstGeom>
            <a:solidFill>
              <a:srgbClr val="3A3A58"/>
            </a:solidFill>
            <a:ln w="9525">
              <a:noFill/>
              <a:miter lim="800000"/>
              <a:headEnd/>
              <a:tailEnd/>
            </a:ln>
          </p:spPr>
          <p:txBody>
            <a:bodyPr/>
            <a:lstStyle/>
            <a:p>
              <a:endParaRPr lang="nl-NL"/>
            </a:p>
          </p:txBody>
        </p:sp>
        <p:sp>
          <p:nvSpPr>
            <p:cNvPr id="15217" name="Rectangle 879"/>
            <p:cNvSpPr>
              <a:spLocks noChangeArrowheads="1"/>
            </p:cNvSpPr>
            <p:nvPr/>
          </p:nvSpPr>
          <p:spPr bwMode="auto">
            <a:xfrm>
              <a:off x="2257" y="1815"/>
              <a:ext cx="8" cy="211"/>
            </a:xfrm>
            <a:prstGeom prst="rect">
              <a:avLst/>
            </a:prstGeom>
            <a:solidFill>
              <a:srgbClr val="393956"/>
            </a:solidFill>
            <a:ln w="9525">
              <a:noFill/>
              <a:miter lim="800000"/>
              <a:headEnd/>
              <a:tailEnd/>
            </a:ln>
          </p:spPr>
          <p:txBody>
            <a:bodyPr/>
            <a:lstStyle/>
            <a:p>
              <a:endParaRPr lang="nl-NL"/>
            </a:p>
          </p:txBody>
        </p:sp>
        <p:sp>
          <p:nvSpPr>
            <p:cNvPr id="15218" name="Rectangle 880"/>
            <p:cNvSpPr>
              <a:spLocks noChangeArrowheads="1"/>
            </p:cNvSpPr>
            <p:nvPr/>
          </p:nvSpPr>
          <p:spPr bwMode="auto">
            <a:xfrm>
              <a:off x="2265" y="1815"/>
              <a:ext cx="9" cy="211"/>
            </a:xfrm>
            <a:prstGeom prst="rect">
              <a:avLst/>
            </a:prstGeom>
            <a:solidFill>
              <a:srgbClr val="373754"/>
            </a:solidFill>
            <a:ln w="9525">
              <a:noFill/>
              <a:miter lim="800000"/>
              <a:headEnd/>
              <a:tailEnd/>
            </a:ln>
          </p:spPr>
          <p:txBody>
            <a:bodyPr/>
            <a:lstStyle/>
            <a:p>
              <a:endParaRPr lang="nl-NL"/>
            </a:p>
          </p:txBody>
        </p:sp>
        <p:sp>
          <p:nvSpPr>
            <p:cNvPr id="15219" name="Rectangle 881"/>
            <p:cNvSpPr>
              <a:spLocks noChangeArrowheads="1"/>
            </p:cNvSpPr>
            <p:nvPr/>
          </p:nvSpPr>
          <p:spPr bwMode="auto">
            <a:xfrm>
              <a:off x="2274" y="1815"/>
              <a:ext cx="8" cy="211"/>
            </a:xfrm>
            <a:prstGeom prst="rect">
              <a:avLst/>
            </a:prstGeom>
            <a:solidFill>
              <a:srgbClr val="363652"/>
            </a:solidFill>
            <a:ln w="9525">
              <a:noFill/>
              <a:miter lim="800000"/>
              <a:headEnd/>
              <a:tailEnd/>
            </a:ln>
          </p:spPr>
          <p:txBody>
            <a:bodyPr/>
            <a:lstStyle/>
            <a:p>
              <a:endParaRPr lang="nl-NL"/>
            </a:p>
          </p:txBody>
        </p:sp>
        <p:sp>
          <p:nvSpPr>
            <p:cNvPr id="15220" name="Rectangle 882"/>
            <p:cNvSpPr>
              <a:spLocks noChangeArrowheads="1"/>
            </p:cNvSpPr>
            <p:nvPr/>
          </p:nvSpPr>
          <p:spPr bwMode="auto">
            <a:xfrm>
              <a:off x="2282" y="1815"/>
              <a:ext cx="8" cy="211"/>
            </a:xfrm>
            <a:prstGeom prst="rect">
              <a:avLst/>
            </a:prstGeom>
            <a:solidFill>
              <a:srgbClr val="353550"/>
            </a:solidFill>
            <a:ln w="9525">
              <a:noFill/>
              <a:miter lim="800000"/>
              <a:headEnd/>
              <a:tailEnd/>
            </a:ln>
          </p:spPr>
          <p:txBody>
            <a:bodyPr/>
            <a:lstStyle/>
            <a:p>
              <a:endParaRPr lang="nl-NL"/>
            </a:p>
          </p:txBody>
        </p:sp>
        <p:sp>
          <p:nvSpPr>
            <p:cNvPr id="15221" name="Rectangle 883"/>
            <p:cNvSpPr>
              <a:spLocks noChangeArrowheads="1"/>
            </p:cNvSpPr>
            <p:nvPr/>
          </p:nvSpPr>
          <p:spPr bwMode="auto">
            <a:xfrm>
              <a:off x="2290" y="1815"/>
              <a:ext cx="9" cy="211"/>
            </a:xfrm>
            <a:prstGeom prst="rect">
              <a:avLst/>
            </a:prstGeom>
            <a:solidFill>
              <a:srgbClr val="34344E"/>
            </a:solidFill>
            <a:ln w="9525">
              <a:noFill/>
              <a:miter lim="800000"/>
              <a:headEnd/>
              <a:tailEnd/>
            </a:ln>
          </p:spPr>
          <p:txBody>
            <a:bodyPr/>
            <a:lstStyle/>
            <a:p>
              <a:endParaRPr lang="nl-NL"/>
            </a:p>
          </p:txBody>
        </p:sp>
        <p:sp>
          <p:nvSpPr>
            <p:cNvPr id="15222" name="Rectangle 884"/>
            <p:cNvSpPr>
              <a:spLocks noChangeArrowheads="1"/>
            </p:cNvSpPr>
            <p:nvPr/>
          </p:nvSpPr>
          <p:spPr bwMode="auto">
            <a:xfrm>
              <a:off x="2299" y="1815"/>
              <a:ext cx="8" cy="211"/>
            </a:xfrm>
            <a:prstGeom prst="rect">
              <a:avLst/>
            </a:prstGeom>
            <a:solidFill>
              <a:srgbClr val="33334D"/>
            </a:solidFill>
            <a:ln w="9525">
              <a:noFill/>
              <a:miter lim="800000"/>
              <a:headEnd/>
              <a:tailEnd/>
            </a:ln>
          </p:spPr>
          <p:txBody>
            <a:bodyPr/>
            <a:lstStyle/>
            <a:p>
              <a:endParaRPr lang="nl-NL"/>
            </a:p>
          </p:txBody>
        </p:sp>
        <p:sp>
          <p:nvSpPr>
            <p:cNvPr id="15223" name="Rectangle 885"/>
            <p:cNvSpPr>
              <a:spLocks noChangeArrowheads="1"/>
            </p:cNvSpPr>
            <p:nvPr/>
          </p:nvSpPr>
          <p:spPr bwMode="auto">
            <a:xfrm>
              <a:off x="2307" y="1815"/>
              <a:ext cx="9" cy="211"/>
            </a:xfrm>
            <a:prstGeom prst="rect">
              <a:avLst/>
            </a:prstGeom>
            <a:solidFill>
              <a:srgbClr val="32324C"/>
            </a:solidFill>
            <a:ln w="9525">
              <a:noFill/>
              <a:miter lim="800000"/>
              <a:headEnd/>
              <a:tailEnd/>
            </a:ln>
          </p:spPr>
          <p:txBody>
            <a:bodyPr/>
            <a:lstStyle/>
            <a:p>
              <a:endParaRPr lang="nl-NL"/>
            </a:p>
          </p:txBody>
        </p:sp>
        <p:sp>
          <p:nvSpPr>
            <p:cNvPr id="15224" name="Rectangle 886"/>
            <p:cNvSpPr>
              <a:spLocks noChangeArrowheads="1"/>
            </p:cNvSpPr>
            <p:nvPr/>
          </p:nvSpPr>
          <p:spPr bwMode="auto">
            <a:xfrm>
              <a:off x="2316" y="1815"/>
              <a:ext cx="8" cy="211"/>
            </a:xfrm>
            <a:prstGeom prst="rect">
              <a:avLst/>
            </a:prstGeom>
            <a:solidFill>
              <a:srgbClr val="31314A"/>
            </a:solidFill>
            <a:ln w="9525">
              <a:noFill/>
              <a:miter lim="800000"/>
              <a:headEnd/>
              <a:tailEnd/>
            </a:ln>
          </p:spPr>
          <p:txBody>
            <a:bodyPr/>
            <a:lstStyle/>
            <a:p>
              <a:endParaRPr lang="nl-NL"/>
            </a:p>
          </p:txBody>
        </p:sp>
        <p:sp>
          <p:nvSpPr>
            <p:cNvPr id="15225" name="Rectangle 887"/>
            <p:cNvSpPr>
              <a:spLocks noChangeArrowheads="1"/>
            </p:cNvSpPr>
            <p:nvPr/>
          </p:nvSpPr>
          <p:spPr bwMode="auto">
            <a:xfrm>
              <a:off x="2324" y="1815"/>
              <a:ext cx="9" cy="211"/>
            </a:xfrm>
            <a:prstGeom prst="rect">
              <a:avLst/>
            </a:prstGeom>
            <a:solidFill>
              <a:srgbClr val="303049"/>
            </a:solidFill>
            <a:ln w="9525">
              <a:noFill/>
              <a:miter lim="800000"/>
              <a:headEnd/>
              <a:tailEnd/>
            </a:ln>
          </p:spPr>
          <p:txBody>
            <a:bodyPr/>
            <a:lstStyle/>
            <a:p>
              <a:endParaRPr lang="nl-NL"/>
            </a:p>
          </p:txBody>
        </p:sp>
        <p:sp>
          <p:nvSpPr>
            <p:cNvPr id="15226" name="Rectangle 888"/>
            <p:cNvSpPr>
              <a:spLocks noChangeArrowheads="1"/>
            </p:cNvSpPr>
            <p:nvPr/>
          </p:nvSpPr>
          <p:spPr bwMode="auto">
            <a:xfrm>
              <a:off x="2333" y="1815"/>
              <a:ext cx="8" cy="211"/>
            </a:xfrm>
            <a:prstGeom prst="rect">
              <a:avLst/>
            </a:prstGeom>
            <a:solidFill>
              <a:srgbClr val="303048"/>
            </a:solidFill>
            <a:ln w="9525">
              <a:noFill/>
              <a:miter lim="800000"/>
              <a:headEnd/>
              <a:tailEnd/>
            </a:ln>
          </p:spPr>
          <p:txBody>
            <a:bodyPr/>
            <a:lstStyle/>
            <a:p>
              <a:endParaRPr lang="nl-NL"/>
            </a:p>
          </p:txBody>
        </p:sp>
        <p:sp>
          <p:nvSpPr>
            <p:cNvPr id="15227" name="Rectangle 889"/>
            <p:cNvSpPr>
              <a:spLocks noChangeArrowheads="1"/>
            </p:cNvSpPr>
            <p:nvPr/>
          </p:nvSpPr>
          <p:spPr bwMode="auto">
            <a:xfrm>
              <a:off x="2341" y="1815"/>
              <a:ext cx="8" cy="211"/>
            </a:xfrm>
            <a:prstGeom prst="rect">
              <a:avLst/>
            </a:prstGeom>
            <a:solidFill>
              <a:srgbClr val="2F2F47"/>
            </a:solidFill>
            <a:ln w="9525">
              <a:noFill/>
              <a:miter lim="800000"/>
              <a:headEnd/>
              <a:tailEnd/>
            </a:ln>
          </p:spPr>
          <p:txBody>
            <a:bodyPr/>
            <a:lstStyle/>
            <a:p>
              <a:endParaRPr lang="nl-NL"/>
            </a:p>
          </p:txBody>
        </p:sp>
        <p:sp>
          <p:nvSpPr>
            <p:cNvPr id="15228" name="Rectangle 890"/>
            <p:cNvSpPr>
              <a:spLocks noChangeArrowheads="1"/>
            </p:cNvSpPr>
            <p:nvPr/>
          </p:nvSpPr>
          <p:spPr bwMode="auto">
            <a:xfrm>
              <a:off x="2349" y="1815"/>
              <a:ext cx="9" cy="211"/>
            </a:xfrm>
            <a:prstGeom prst="rect">
              <a:avLst/>
            </a:prstGeom>
            <a:solidFill>
              <a:srgbClr val="2F2F47"/>
            </a:solidFill>
            <a:ln w="9525">
              <a:noFill/>
              <a:miter lim="800000"/>
              <a:headEnd/>
              <a:tailEnd/>
            </a:ln>
          </p:spPr>
          <p:txBody>
            <a:bodyPr/>
            <a:lstStyle/>
            <a:p>
              <a:endParaRPr lang="nl-NL"/>
            </a:p>
          </p:txBody>
        </p:sp>
      </p:grpSp>
      <p:sp>
        <p:nvSpPr>
          <p:cNvPr id="14357" name="Rectangle 892"/>
          <p:cNvSpPr>
            <a:spLocks noChangeArrowheads="1"/>
          </p:cNvSpPr>
          <p:nvPr/>
        </p:nvSpPr>
        <p:spPr bwMode="auto">
          <a:xfrm>
            <a:off x="2459038" y="2881313"/>
            <a:ext cx="1284287" cy="334962"/>
          </a:xfrm>
          <a:prstGeom prst="rect">
            <a:avLst/>
          </a:prstGeom>
          <a:noFill/>
          <a:ln w="12700">
            <a:solidFill>
              <a:srgbClr val="000000"/>
            </a:solidFill>
            <a:miter lim="800000"/>
            <a:headEnd/>
            <a:tailEnd/>
          </a:ln>
        </p:spPr>
        <p:txBody>
          <a:bodyPr/>
          <a:lstStyle/>
          <a:p>
            <a:endParaRPr lang="nl-NL"/>
          </a:p>
        </p:txBody>
      </p:sp>
      <p:grpSp>
        <p:nvGrpSpPr>
          <p:cNvPr id="11" name="Group 989"/>
          <p:cNvGrpSpPr>
            <a:grpSpLocks/>
          </p:cNvGrpSpPr>
          <p:nvPr/>
        </p:nvGrpSpPr>
        <p:grpSpPr bwMode="auto">
          <a:xfrm>
            <a:off x="2459038" y="2801938"/>
            <a:ext cx="1284287" cy="79375"/>
            <a:chOff x="1549" y="1765"/>
            <a:chExt cx="809" cy="50"/>
          </a:xfrm>
        </p:grpSpPr>
        <p:sp>
          <p:nvSpPr>
            <p:cNvPr id="15037" name="Rectangle 893"/>
            <p:cNvSpPr>
              <a:spLocks noChangeArrowheads="1"/>
            </p:cNvSpPr>
            <p:nvPr/>
          </p:nvSpPr>
          <p:spPr bwMode="auto">
            <a:xfrm>
              <a:off x="1549" y="1765"/>
              <a:ext cx="9" cy="50"/>
            </a:xfrm>
            <a:prstGeom prst="rect">
              <a:avLst/>
            </a:prstGeom>
            <a:solidFill>
              <a:srgbClr val="171747"/>
            </a:solidFill>
            <a:ln w="9525">
              <a:noFill/>
              <a:miter lim="800000"/>
              <a:headEnd/>
              <a:tailEnd/>
            </a:ln>
          </p:spPr>
          <p:txBody>
            <a:bodyPr/>
            <a:lstStyle/>
            <a:p>
              <a:endParaRPr lang="nl-NL"/>
            </a:p>
          </p:txBody>
        </p:sp>
        <p:sp>
          <p:nvSpPr>
            <p:cNvPr id="15038" name="Rectangle 894"/>
            <p:cNvSpPr>
              <a:spLocks noChangeArrowheads="1"/>
            </p:cNvSpPr>
            <p:nvPr/>
          </p:nvSpPr>
          <p:spPr bwMode="auto">
            <a:xfrm>
              <a:off x="1558" y="1765"/>
              <a:ext cx="8" cy="50"/>
            </a:xfrm>
            <a:prstGeom prst="rect">
              <a:avLst/>
            </a:prstGeom>
            <a:solidFill>
              <a:srgbClr val="171748"/>
            </a:solidFill>
            <a:ln w="9525">
              <a:noFill/>
              <a:miter lim="800000"/>
              <a:headEnd/>
              <a:tailEnd/>
            </a:ln>
          </p:spPr>
          <p:txBody>
            <a:bodyPr/>
            <a:lstStyle/>
            <a:p>
              <a:endParaRPr lang="nl-NL"/>
            </a:p>
          </p:txBody>
        </p:sp>
        <p:sp>
          <p:nvSpPr>
            <p:cNvPr id="15039" name="Rectangle 895"/>
            <p:cNvSpPr>
              <a:spLocks noChangeArrowheads="1"/>
            </p:cNvSpPr>
            <p:nvPr/>
          </p:nvSpPr>
          <p:spPr bwMode="auto">
            <a:xfrm>
              <a:off x="1566" y="1765"/>
              <a:ext cx="8" cy="50"/>
            </a:xfrm>
            <a:prstGeom prst="rect">
              <a:avLst/>
            </a:prstGeom>
            <a:solidFill>
              <a:srgbClr val="171748"/>
            </a:solidFill>
            <a:ln w="9525">
              <a:noFill/>
              <a:miter lim="800000"/>
              <a:headEnd/>
              <a:tailEnd/>
            </a:ln>
          </p:spPr>
          <p:txBody>
            <a:bodyPr/>
            <a:lstStyle/>
            <a:p>
              <a:endParaRPr lang="nl-NL"/>
            </a:p>
          </p:txBody>
        </p:sp>
        <p:sp>
          <p:nvSpPr>
            <p:cNvPr id="15040" name="Rectangle 896"/>
            <p:cNvSpPr>
              <a:spLocks noChangeArrowheads="1"/>
            </p:cNvSpPr>
            <p:nvPr/>
          </p:nvSpPr>
          <p:spPr bwMode="auto">
            <a:xfrm>
              <a:off x="1574" y="1765"/>
              <a:ext cx="9" cy="50"/>
            </a:xfrm>
            <a:prstGeom prst="rect">
              <a:avLst/>
            </a:prstGeom>
            <a:solidFill>
              <a:srgbClr val="171749"/>
            </a:solidFill>
            <a:ln w="9525">
              <a:noFill/>
              <a:miter lim="800000"/>
              <a:headEnd/>
              <a:tailEnd/>
            </a:ln>
          </p:spPr>
          <p:txBody>
            <a:bodyPr/>
            <a:lstStyle/>
            <a:p>
              <a:endParaRPr lang="nl-NL"/>
            </a:p>
          </p:txBody>
        </p:sp>
        <p:sp>
          <p:nvSpPr>
            <p:cNvPr id="15041" name="Rectangle 897"/>
            <p:cNvSpPr>
              <a:spLocks noChangeArrowheads="1"/>
            </p:cNvSpPr>
            <p:nvPr/>
          </p:nvSpPr>
          <p:spPr bwMode="auto">
            <a:xfrm>
              <a:off x="1583" y="1765"/>
              <a:ext cx="8" cy="50"/>
            </a:xfrm>
            <a:prstGeom prst="rect">
              <a:avLst/>
            </a:prstGeom>
            <a:solidFill>
              <a:srgbClr val="18184A"/>
            </a:solidFill>
            <a:ln w="9525">
              <a:noFill/>
              <a:miter lim="800000"/>
              <a:headEnd/>
              <a:tailEnd/>
            </a:ln>
          </p:spPr>
          <p:txBody>
            <a:bodyPr/>
            <a:lstStyle/>
            <a:p>
              <a:endParaRPr lang="nl-NL"/>
            </a:p>
          </p:txBody>
        </p:sp>
        <p:sp>
          <p:nvSpPr>
            <p:cNvPr id="15042" name="Rectangle 898"/>
            <p:cNvSpPr>
              <a:spLocks noChangeArrowheads="1"/>
            </p:cNvSpPr>
            <p:nvPr/>
          </p:nvSpPr>
          <p:spPr bwMode="auto">
            <a:xfrm>
              <a:off x="1591" y="1765"/>
              <a:ext cx="9" cy="50"/>
            </a:xfrm>
            <a:prstGeom prst="rect">
              <a:avLst/>
            </a:prstGeom>
            <a:solidFill>
              <a:srgbClr val="18184C"/>
            </a:solidFill>
            <a:ln w="9525">
              <a:noFill/>
              <a:miter lim="800000"/>
              <a:headEnd/>
              <a:tailEnd/>
            </a:ln>
          </p:spPr>
          <p:txBody>
            <a:bodyPr/>
            <a:lstStyle/>
            <a:p>
              <a:endParaRPr lang="nl-NL"/>
            </a:p>
          </p:txBody>
        </p:sp>
        <p:sp>
          <p:nvSpPr>
            <p:cNvPr id="15043" name="Rectangle 899"/>
            <p:cNvSpPr>
              <a:spLocks noChangeArrowheads="1"/>
            </p:cNvSpPr>
            <p:nvPr/>
          </p:nvSpPr>
          <p:spPr bwMode="auto">
            <a:xfrm>
              <a:off x="1600" y="1765"/>
              <a:ext cx="8" cy="50"/>
            </a:xfrm>
            <a:prstGeom prst="rect">
              <a:avLst/>
            </a:prstGeom>
            <a:solidFill>
              <a:srgbClr val="19194D"/>
            </a:solidFill>
            <a:ln w="9525">
              <a:noFill/>
              <a:miter lim="800000"/>
              <a:headEnd/>
              <a:tailEnd/>
            </a:ln>
          </p:spPr>
          <p:txBody>
            <a:bodyPr/>
            <a:lstStyle/>
            <a:p>
              <a:endParaRPr lang="nl-NL"/>
            </a:p>
          </p:txBody>
        </p:sp>
        <p:sp>
          <p:nvSpPr>
            <p:cNvPr id="15044" name="Rectangle 900"/>
            <p:cNvSpPr>
              <a:spLocks noChangeArrowheads="1"/>
            </p:cNvSpPr>
            <p:nvPr/>
          </p:nvSpPr>
          <p:spPr bwMode="auto">
            <a:xfrm>
              <a:off x="1608" y="1765"/>
              <a:ext cx="9" cy="50"/>
            </a:xfrm>
            <a:prstGeom prst="rect">
              <a:avLst/>
            </a:prstGeom>
            <a:solidFill>
              <a:srgbClr val="19194E"/>
            </a:solidFill>
            <a:ln w="9525">
              <a:noFill/>
              <a:miter lim="800000"/>
              <a:headEnd/>
              <a:tailEnd/>
            </a:ln>
          </p:spPr>
          <p:txBody>
            <a:bodyPr/>
            <a:lstStyle/>
            <a:p>
              <a:endParaRPr lang="nl-NL"/>
            </a:p>
          </p:txBody>
        </p:sp>
        <p:sp>
          <p:nvSpPr>
            <p:cNvPr id="15045" name="Rectangle 901"/>
            <p:cNvSpPr>
              <a:spLocks noChangeArrowheads="1"/>
            </p:cNvSpPr>
            <p:nvPr/>
          </p:nvSpPr>
          <p:spPr bwMode="auto">
            <a:xfrm>
              <a:off x="1617" y="1765"/>
              <a:ext cx="8" cy="50"/>
            </a:xfrm>
            <a:prstGeom prst="rect">
              <a:avLst/>
            </a:prstGeom>
            <a:solidFill>
              <a:srgbClr val="1A1A50"/>
            </a:solidFill>
            <a:ln w="9525">
              <a:noFill/>
              <a:miter lim="800000"/>
              <a:headEnd/>
              <a:tailEnd/>
            </a:ln>
          </p:spPr>
          <p:txBody>
            <a:bodyPr/>
            <a:lstStyle/>
            <a:p>
              <a:endParaRPr lang="nl-NL"/>
            </a:p>
          </p:txBody>
        </p:sp>
        <p:sp>
          <p:nvSpPr>
            <p:cNvPr id="15046" name="Rectangle 902"/>
            <p:cNvSpPr>
              <a:spLocks noChangeArrowheads="1"/>
            </p:cNvSpPr>
            <p:nvPr/>
          </p:nvSpPr>
          <p:spPr bwMode="auto">
            <a:xfrm>
              <a:off x="1625" y="1765"/>
              <a:ext cx="8" cy="50"/>
            </a:xfrm>
            <a:prstGeom prst="rect">
              <a:avLst/>
            </a:prstGeom>
            <a:solidFill>
              <a:srgbClr val="1A1A52"/>
            </a:solidFill>
            <a:ln w="9525">
              <a:noFill/>
              <a:miter lim="800000"/>
              <a:headEnd/>
              <a:tailEnd/>
            </a:ln>
          </p:spPr>
          <p:txBody>
            <a:bodyPr/>
            <a:lstStyle/>
            <a:p>
              <a:endParaRPr lang="nl-NL"/>
            </a:p>
          </p:txBody>
        </p:sp>
        <p:sp>
          <p:nvSpPr>
            <p:cNvPr id="15047" name="Rectangle 903"/>
            <p:cNvSpPr>
              <a:spLocks noChangeArrowheads="1"/>
            </p:cNvSpPr>
            <p:nvPr/>
          </p:nvSpPr>
          <p:spPr bwMode="auto">
            <a:xfrm>
              <a:off x="1633" y="1765"/>
              <a:ext cx="9" cy="50"/>
            </a:xfrm>
            <a:prstGeom prst="rect">
              <a:avLst/>
            </a:prstGeom>
            <a:solidFill>
              <a:srgbClr val="1B1B54"/>
            </a:solidFill>
            <a:ln w="9525">
              <a:noFill/>
              <a:miter lim="800000"/>
              <a:headEnd/>
              <a:tailEnd/>
            </a:ln>
          </p:spPr>
          <p:txBody>
            <a:bodyPr/>
            <a:lstStyle/>
            <a:p>
              <a:endParaRPr lang="nl-NL"/>
            </a:p>
          </p:txBody>
        </p:sp>
        <p:sp>
          <p:nvSpPr>
            <p:cNvPr id="15048" name="Rectangle 904"/>
            <p:cNvSpPr>
              <a:spLocks noChangeArrowheads="1"/>
            </p:cNvSpPr>
            <p:nvPr/>
          </p:nvSpPr>
          <p:spPr bwMode="auto">
            <a:xfrm>
              <a:off x="1642" y="1765"/>
              <a:ext cx="8" cy="50"/>
            </a:xfrm>
            <a:prstGeom prst="rect">
              <a:avLst/>
            </a:prstGeom>
            <a:solidFill>
              <a:srgbClr val="1C1C56"/>
            </a:solidFill>
            <a:ln w="9525">
              <a:noFill/>
              <a:miter lim="800000"/>
              <a:headEnd/>
              <a:tailEnd/>
            </a:ln>
          </p:spPr>
          <p:txBody>
            <a:bodyPr/>
            <a:lstStyle/>
            <a:p>
              <a:endParaRPr lang="nl-NL"/>
            </a:p>
          </p:txBody>
        </p:sp>
        <p:sp>
          <p:nvSpPr>
            <p:cNvPr id="15049" name="Rectangle 905"/>
            <p:cNvSpPr>
              <a:spLocks noChangeArrowheads="1"/>
            </p:cNvSpPr>
            <p:nvPr/>
          </p:nvSpPr>
          <p:spPr bwMode="auto">
            <a:xfrm>
              <a:off x="1650" y="1765"/>
              <a:ext cx="9" cy="50"/>
            </a:xfrm>
            <a:prstGeom prst="rect">
              <a:avLst/>
            </a:prstGeom>
            <a:solidFill>
              <a:srgbClr val="1D1D58"/>
            </a:solidFill>
            <a:ln w="9525">
              <a:noFill/>
              <a:miter lim="800000"/>
              <a:headEnd/>
              <a:tailEnd/>
            </a:ln>
          </p:spPr>
          <p:txBody>
            <a:bodyPr/>
            <a:lstStyle/>
            <a:p>
              <a:endParaRPr lang="nl-NL"/>
            </a:p>
          </p:txBody>
        </p:sp>
        <p:sp>
          <p:nvSpPr>
            <p:cNvPr id="15050" name="Rectangle 906"/>
            <p:cNvSpPr>
              <a:spLocks noChangeArrowheads="1"/>
            </p:cNvSpPr>
            <p:nvPr/>
          </p:nvSpPr>
          <p:spPr bwMode="auto">
            <a:xfrm>
              <a:off x="1659" y="1765"/>
              <a:ext cx="8" cy="50"/>
            </a:xfrm>
            <a:prstGeom prst="rect">
              <a:avLst/>
            </a:prstGeom>
            <a:solidFill>
              <a:srgbClr val="1D1D5B"/>
            </a:solidFill>
            <a:ln w="9525">
              <a:noFill/>
              <a:miter lim="800000"/>
              <a:headEnd/>
              <a:tailEnd/>
            </a:ln>
          </p:spPr>
          <p:txBody>
            <a:bodyPr/>
            <a:lstStyle/>
            <a:p>
              <a:endParaRPr lang="nl-NL"/>
            </a:p>
          </p:txBody>
        </p:sp>
        <p:sp>
          <p:nvSpPr>
            <p:cNvPr id="15051" name="Rectangle 907"/>
            <p:cNvSpPr>
              <a:spLocks noChangeArrowheads="1"/>
            </p:cNvSpPr>
            <p:nvPr/>
          </p:nvSpPr>
          <p:spPr bwMode="auto">
            <a:xfrm>
              <a:off x="1667" y="1765"/>
              <a:ext cx="8" cy="50"/>
            </a:xfrm>
            <a:prstGeom prst="rect">
              <a:avLst/>
            </a:prstGeom>
            <a:solidFill>
              <a:srgbClr val="1E1E5D"/>
            </a:solidFill>
            <a:ln w="9525">
              <a:noFill/>
              <a:miter lim="800000"/>
              <a:headEnd/>
              <a:tailEnd/>
            </a:ln>
          </p:spPr>
          <p:txBody>
            <a:bodyPr/>
            <a:lstStyle/>
            <a:p>
              <a:endParaRPr lang="nl-NL"/>
            </a:p>
          </p:txBody>
        </p:sp>
        <p:sp>
          <p:nvSpPr>
            <p:cNvPr id="15052" name="Rectangle 908"/>
            <p:cNvSpPr>
              <a:spLocks noChangeArrowheads="1"/>
            </p:cNvSpPr>
            <p:nvPr/>
          </p:nvSpPr>
          <p:spPr bwMode="auto">
            <a:xfrm>
              <a:off x="1675" y="1765"/>
              <a:ext cx="9" cy="50"/>
            </a:xfrm>
            <a:prstGeom prst="rect">
              <a:avLst/>
            </a:prstGeom>
            <a:solidFill>
              <a:srgbClr val="1F1F5F"/>
            </a:solidFill>
            <a:ln w="9525">
              <a:noFill/>
              <a:miter lim="800000"/>
              <a:headEnd/>
              <a:tailEnd/>
            </a:ln>
          </p:spPr>
          <p:txBody>
            <a:bodyPr/>
            <a:lstStyle/>
            <a:p>
              <a:endParaRPr lang="nl-NL"/>
            </a:p>
          </p:txBody>
        </p:sp>
        <p:sp>
          <p:nvSpPr>
            <p:cNvPr id="15053" name="Rectangle 909"/>
            <p:cNvSpPr>
              <a:spLocks noChangeArrowheads="1"/>
            </p:cNvSpPr>
            <p:nvPr/>
          </p:nvSpPr>
          <p:spPr bwMode="auto">
            <a:xfrm>
              <a:off x="1684" y="1765"/>
              <a:ext cx="8" cy="50"/>
            </a:xfrm>
            <a:prstGeom prst="rect">
              <a:avLst/>
            </a:prstGeom>
            <a:solidFill>
              <a:srgbClr val="202062"/>
            </a:solidFill>
            <a:ln w="9525">
              <a:noFill/>
              <a:miter lim="800000"/>
              <a:headEnd/>
              <a:tailEnd/>
            </a:ln>
          </p:spPr>
          <p:txBody>
            <a:bodyPr/>
            <a:lstStyle/>
            <a:p>
              <a:endParaRPr lang="nl-NL"/>
            </a:p>
          </p:txBody>
        </p:sp>
        <p:sp>
          <p:nvSpPr>
            <p:cNvPr id="15054" name="Rectangle 910"/>
            <p:cNvSpPr>
              <a:spLocks noChangeArrowheads="1"/>
            </p:cNvSpPr>
            <p:nvPr/>
          </p:nvSpPr>
          <p:spPr bwMode="auto">
            <a:xfrm>
              <a:off x="1692" y="1765"/>
              <a:ext cx="9" cy="50"/>
            </a:xfrm>
            <a:prstGeom prst="rect">
              <a:avLst/>
            </a:prstGeom>
            <a:solidFill>
              <a:srgbClr val="212165"/>
            </a:solidFill>
            <a:ln w="9525">
              <a:noFill/>
              <a:miter lim="800000"/>
              <a:headEnd/>
              <a:tailEnd/>
            </a:ln>
          </p:spPr>
          <p:txBody>
            <a:bodyPr/>
            <a:lstStyle/>
            <a:p>
              <a:endParaRPr lang="nl-NL"/>
            </a:p>
          </p:txBody>
        </p:sp>
        <p:sp>
          <p:nvSpPr>
            <p:cNvPr id="15055" name="Rectangle 911"/>
            <p:cNvSpPr>
              <a:spLocks noChangeArrowheads="1"/>
            </p:cNvSpPr>
            <p:nvPr/>
          </p:nvSpPr>
          <p:spPr bwMode="auto">
            <a:xfrm>
              <a:off x="1701" y="1765"/>
              <a:ext cx="8" cy="50"/>
            </a:xfrm>
            <a:prstGeom prst="rect">
              <a:avLst/>
            </a:prstGeom>
            <a:solidFill>
              <a:srgbClr val="222267"/>
            </a:solidFill>
            <a:ln w="9525">
              <a:noFill/>
              <a:miter lim="800000"/>
              <a:headEnd/>
              <a:tailEnd/>
            </a:ln>
          </p:spPr>
          <p:txBody>
            <a:bodyPr/>
            <a:lstStyle/>
            <a:p>
              <a:endParaRPr lang="nl-NL"/>
            </a:p>
          </p:txBody>
        </p:sp>
        <p:sp>
          <p:nvSpPr>
            <p:cNvPr id="15056" name="Rectangle 912"/>
            <p:cNvSpPr>
              <a:spLocks noChangeArrowheads="1"/>
            </p:cNvSpPr>
            <p:nvPr/>
          </p:nvSpPr>
          <p:spPr bwMode="auto">
            <a:xfrm>
              <a:off x="1709" y="1765"/>
              <a:ext cx="9" cy="50"/>
            </a:xfrm>
            <a:prstGeom prst="rect">
              <a:avLst/>
            </a:prstGeom>
            <a:solidFill>
              <a:srgbClr val="23236B"/>
            </a:solidFill>
            <a:ln w="9525">
              <a:noFill/>
              <a:miter lim="800000"/>
              <a:headEnd/>
              <a:tailEnd/>
            </a:ln>
          </p:spPr>
          <p:txBody>
            <a:bodyPr/>
            <a:lstStyle/>
            <a:p>
              <a:endParaRPr lang="nl-NL"/>
            </a:p>
          </p:txBody>
        </p:sp>
        <p:sp>
          <p:nvSpPr>
            <p:cNvPr id="15057" name="Rectangle 913"/>
            <p:cNvSpPr>
              <a:spLocks noChangeArrowheads="1"/>
            </p:cNvSpPr>
            <p:nvPr/>
          </p:nvSpPr>
          <p:spPr bwMode="auto">
            <a:xfrm>
              <a:off x="1718" y="1765"/>
              <a:ext cx="8" cy="50"/>
            </a:xfrm>
            <a:prstGeom prst="rect">
              <a:avLst/>
            </a:prstGeom>
            <a:solidFill>
              <a:srgbClr val="24246D"/>
            </a:solidFill>
            <a:ln w="9525">
              <a:noFill/>
              <a:miter lim="800000"/>
              <a:headEnd/>
              <a:tailEnd/>
            </a:ln>
          </p:spPr>
          <p:txBody>
            <a:bodyPr/>
            <a:lstStyle/>
            <a:p>
              <a:endParaRPr lang="nl-NL"/>
            </a:p>
          </p:txBody>
        </p:sp>
        <p:sp>
          <p:nvSpPr>
            <p:cNvPr id="15058" name="Rectangle 914"/>
            <p:cNvSpPr>
              <a:spLocks noChangeArrowheads="1"/>
            </p:cNvSpPr>
            <p:nvPr/>
          </p:nvSpPr>
          <p:spPr bwMode="auto">
            <a:xfrm>
              <a:off x="1726" y="1765"/>
              <a:ext cx="8" cy="50"/>
            </a:xfrm>
            <a:prstGeom prst="rect">
              <a:avLst/>
            </a:prstGeom>
            <a:solidFill>
              <a:srgbClr val="252570"/>
            </a:solidFill>
            <a:ln w="9525">
              <a:noFill/>
              <a:miter lim="800000"/>
              <a:headEnd/>
              <a:tailEnd/>
            </a:ln>
          </p:spPr>
          <p:txBody>
            <a:bodyPr/>
            <a:lstStyle/>
            <a:p>
              <a:endParaRPr lang="nl-NL"/>
            </a:p>
          </p:txBody>
        </p:sp>
        <p:sp>
          <p:nvSpPr>
            <p:cNvPr id="15059" name="Rectangle 915"/>
            <p:cNvSpPr>
              <a:spLocks noChangeArrowheads="1"/>
            </p:cNvSpPr>
            <p:nvPr/>
          </p:nvSpPr>
          <p:spPr bwMode="auto">
            <a:xfrm>
              <a:off x="1734" y="1765"/>
              <a:ext cx="9" cy="50"/>
            </a:xfrm>
            <a:prstGeom prst="rect">
              <a:avLst/>
            </a:prstGeom>
            <a:solidFill>
              <a:srgbClr val="262673"/>
            </a:solidFill>
            <a:ln w="9525">
              <a:noFill/>
              <a:miter lim="800000"/>
              <a:headEnd/>
              <a:tailEnd/>
            </a:ln>
          </p:spPr>
          <p:txBody>
            <a:bodyPr/>
            <a:lstStyle/>
            <a:p>
              <a:endParaRPr lang="nl-NL"/>
            </a:p>
          </p:txBody>
        </p:sp>
        <p:sp>
          <p:nvSpPr>
            <p:cNvPr id="15060" name="Rectangle 916"/>
            <p:cNvSpPr>
              <a:spLocks noChangeArrowheads="1"/>
            </p:cNvSpPr>
            <p:nvPr/>
          </p:nvSpPr>
          <p:spPr bwMode="auto">
            <a:xfrm>
              <a:off x="1743" y="1765"/>
              <a:ext cx="8" cy="50"/>
            </a:xfrm>
            <a:prstGeom prst="rect">
              <a:avLst/>
            </a:prstGeom>
            <a:solidFill>
              <a:srgbClr val="272775"/>
            </a:solidFill>
            <a:ln w="9525">
              <a:noFill/>
              <a:miter lim="800000"/>
              <a:headEnd/>
              <a:tailEnd/>
            </a:ln>
          </p:spPr>
          <p:txBody>
            <a:bodyPr/>
            <a:lstStyle/>
            <a:p>
              <a:endParaRPr lang="nl-NL"/>
            </a:p>
          </p:txBody>
        </p:sp>
        <p:sp>
          <p:nvSpPr>
            <p:cNvPr id="15061" name="Rectangle 917"/>
            <p:cNvSpPr>
              <a:spLocks noChangeArrowheads="1"/>
            </p:cNvSpPr>
            <p:nvPr/>
          </p:nvSpPr>
          <p:spPr bwMode="auto">
            <a:xfrm>
              <a:off x="1751" y="1765"/>
              <a:ext cx="9" cy="50"/>
            </a:xfrm>
            <a:prstGeom prst="rect">
              <a:avLst/>
            </a:prstGeom>
            <a:solidFill>
              <a:srgbClr val="272778"/>
            </a:solidFill>
            <a:ln w="9525">
              <a:noFill/>
              <a:miter lim="800000"/>
              <a:headEnd/>
              <a:tailEnd/>
            </a:ln>
          </p:spPr>
          <p:txBody>
            <a:bodyPr/>
            <a:lstStyle/>
            <a:p>
              <a:endParaRPr lang="nl-NL"/>
            </a:p>
          </p:txBody>
        </p:sp>
        <p:sp>
          <p:nvSpPr>
            <p:cNvPr id="15062" name="Rectangle 918"/>
            <p:cNvSpPr>
              <a:spLocks noChangeArrowheads="1"/>
            </p:cNvSpPr>
            <p:nvPr/>
          </p:nvSpPr>
          <p:spPr bwMode="auto">
            <a:xfrm>
              <a:off x="1760" y="1765"/>
              <a:ext cx="8" cy="50"/>
            </a:xfrm>
            <a:prstGeom prst="rect">
              <a:avLst/>
            </a:prstGeom>
            <a:solidFill>
              <a:srgbClr val="28287B"/>
            </a:solidFill>
            <a:ln w="9525">
              <a:noFill/>
              <a:miter lim="800000"/>
              <a:headEnd/>
              <a:tailEnd/>
            </a:ln>
          </p:spPr>
          <p:txBody>
            <a:bodyPr/>
            <a:lstStyle/>
            <a:p>
              <a:endParaRPr lang="nl-NL"/>
            </a:p>
          </p:txBody>
        </p:sp>
        <p:sp>
          <p:nvSpPr>
            <p:cNvPr id="15063" name="Rectangle 919"/>
            <p:cNvSpPr>
              <a:spLocks noChangeArrowheads="1"/>
            </p:cNvSpPr>
            <p:nvPr/>
          </p:nvSpPr>
          <p:spPr bwMode="auto">
            <a:xfrm>
              <a:off x="1768" y="1765"/>
              <a:ext cx="9" cy="50"/>
            </a:xfrm>
            <a:prstGeom prst="rect">
              <a:avLst/>
            </a:prstGeom>
            <a:solidFill>
              <a:srgbClr val="29297D"/>
            </a:solidFill>
            <a:ln w="9525">
              <a:noFill/>
              <a:miter lim="800000"/>
              <a:headEnd/>
              <a:tailEnd/>
            </a:ln>
          </p:spPr>
          <p:txBody>
            <a:bodyPr/>
            <a:lstStyle/>
            <a:p>
              <a:endParaRPr lang="nl-NL"/>
            </a:p>
          </p:txBody>
        </p:sp>
        <p:sp>
          <p:nvSpPr>
            <p:cNvPr id="15064" name="Rectangle 920"/>
            <p:cNvSpPr>
              <a:spLocks noChangeArrowheads="1"/>
            </p:cNvSpPr>
            <p:nvPr/>
          </p:nvSpPr>
          <p:spPr bwMode="auto">
            <a:xfrm>
              <a:off x="1777" y="1765"/>
              <a:ext cx="8" cy="50"/>
            </a:xfrm>
            <a:prstGeom prst="rect">
              <a:avLst/>
            </a:prstGeom>
            <a:solidFill>
              <a:srgbClr val="2A2A80"/>
            </a:solidFill>
            <a:ln w="9525">
              <a:noFill/>
              <a:miter lim="800000"/>
              <a:headEnd/>
              <a:tailEnd/>
            </a:ln>
          </p:spPr>
          <p:txBody>
            <a:bodyPr/>
            <a:lstStyle/>
            <a:p>
              <a:endParaRPr lang="nl-NL"/>
            </a:p>
          </p:txBody>
        </p:sp>
        <p:sp>
          <p:nvSpPr>
            <p:cNvPr id="15065" name="Rectangle 921"/>
            <p:cNvSpPr>
              <a:spLocks noChangeArrowheads="1"/>
            </p:cNvSpPr>
            <p:nvPr/>
          </p:nvSpPr>
          <p:spPr bwMode="auto">
            <a:xfrm>
              <a:off x="1785" y="1765"/>
              <a:ext cx="8" cy="50"/>
            </a:xfrm>
            <a:prstGeom prst="rect">
              <a:avLst/>
            </a:prstGeom>
            <a:solidFill>
              <a:srgbClr val="2B2B82"/>
            </a:solidFill>
            <a:ln w="9525">
              <a:noFill/>
              <a:miter lim="800000"/>
              <a:headEnd/>
              <a:tailEnd/>
            </a:ln>
          </p:spPr>
          <p:txBody>
            <a:bodyPr/>
            <a:lstStyle/>
            <a:p>
              <a:endParaRPr lang="nl-NL"/>
            </a:p>
          </p:txBody>
        </p:sp>
        <p:sp>
          <p:nvSpPr>
            <p:cNvPr id="15066" name="Rectangle 922"/>
            <p:cNvSpPr>
              <a:spLocks noChangeArrowheads="1"/>
            </p:cNvSpPr>
            <p:nvPr/>
          </p:nvSpPr>
          <p:spPr bwMode="auto">
            <a:xfrm>
              <a:off x="1793" y="1765"/>
              <a:ext cx="9" cy="50"/>
            </a:xfrm>
            <a:prstGeom prst="rect">
              <a:avLst/>
            </a:prstGeom>
            <a:solidFill>
              <a:srgbClr val="2C2C84"/>
            </a:solidFill>
            <a:ln w="9525">
              <a:noFill/>
              <a:miter lim="800000"/>
              <a:headEnd/>
              <a:tailEnd/>
            </a:ln>
          </p:spPr>
          <p:txBody>
            <a:bodyPr/>
            <a:lstStyle/>
            <a:p>
              <a:endParaRPr lang="nl-NL"/>
            </a:p>
          </p:txBody>
        </p:sp>
        <p:sp>
          <p:nvSpPr>
            <p:cNvPr id="15067" name="Rectangle 923"/>
            <p:cNvSpPr>
              <a:spLocks noChangeArrowheads="1"/>
            </p:cNvSpPr>
            <p:nvPr/>
          </p:nvSpPr>
          <p:spPr bwMode="auto">
            <a:xfrm>
              <a:off x="1802" y="1765"/>
              <a:ext cx="8" cy="50"/>
            </a:xfrm>
            <a:prstGeom prst="rect">
              <a:avLst/>
            </a:prstGeom>
            <a:solidFill>
              <a:srgbClr val="2C2C86"/>
            </a:solidFill>
            <a:ln w="9525">
              <a:noFill/>
              <a:miter lim="800000"/>
              <a:headEnd/>
              <a:tailEnd/>
            </a:ln>
          </p:spPr>
          <p:txBody>
            <a:bodyPr/>
            <a:lstStyle/>
            <a:p>
              <a:endParaRPr lang="nl-NL"/>
            </a:p>
          </p:txBody>
        </p:sp>
        <p:sp>
          <p:nvSpPr>
            <p:cNvPr id="15068" name="Rectangle 924"/>
            <p:cNvSpPr>
              <a:spLocks noChangeArrowheads="1"/>
            </p:cNvSpPr>
            <p:nvPr/>
          </p:nvSpPr>
          <p:spPr bwMode="auto">
            <a:xfrm>
              <a:off x="1810" y="1765"/>
              <a:ext cx="9" cy="50"/>
            </a:xfrm>
            <a:prstGeom prst="rect">
              <a:avLst/>
            </a:prstGeom>
            <a:solidFill>
              <a:srgbClr val="2D2D89"/>
            </a:solidFill>
            <a:ln w="9525">
              <a:noFill/>
              <a:miter lim="800000"/>
              <a:headEnd/>
              <a:tailEnd/>
            </a:ln>
          </p:spPr>
          <p:txBody>
            <a:bodyPr/>
            <a:lstStyle/>
            <a:p>
              <a:endParaRPr lang="nl-NL"/>
            </a:p>
          </p:txBody>
        </p:sp>
        <p:sp>
          <p:nvSpPr>
            <p:cNvPr id="15069" name="Rectangle 925"/>
            <p:cNvSpPr>
              <a:spLocks noChangeArrowheads="1"/>
            </p:cNvSpPr>
            <p:nvPr/>
          </p:nvSpPr>
          <p:spPr bwMode="auto">
            <a:xfrm>
              <a:off x="1819" y="1765"/>
              <a:ext cx="8" cy="50"/>
            </a:xfrm>
            <a:prstGeom prst="rect">
              <a:avLst/>
            </a:prstGeom>
            <a:solidFill>
              <a:srgbClr val="2E2E8A"/>
            </a:solidFill>
            <a:ln w="9525">
              <a:noFill/>
              <a:miter lim="800000"/>
              <a:headEnd/>
              <a:tailEnd/>
            </a:ln>
          </p:spPr>
          <p:txBody>
            <a:bodyPr/>
            <a:lstStyle/>
            <a:p>
              <a:endParaRPr lang="nl-NL"/>
            </a:p>
          </p:txBody>
        </p:sp>
        <p:sp>
          <p:nvSpPr>
            <p:cNvPr id="15070" name="Rectangle 926"/>
            <p:cNvSpPr>
              <a:spLocks noChangeArrowheads="1"/>
            </p:cNvSpPr>
            <p:nvPr/>
          </p:nvSpPr>
          <p:spPr bwMode="auto">
            <a:xfrm>
              <a:off x="1827" y="1765"/>
              <a:ext cx="9" cy="50"/>
            </a:xfrm>
            <a:prstGeom prst="rect">
              <a:avLst/>
            </a:prstGeom>
            <a:solidFill>
              <a:srgbClr val="2E2E8C"/>
            </a:solidFill>
            <a:ln w="9525">
              <a:noFill/>
              <a:miter lim="800000"/>
              <a:headEnd/>
              <a:tailEnd/>
            </a:ln>
          </p:spPr>
          <p:txBody>
            <a:bodyPr/>
            <a:lstStyle/>
            <a:p>
              <a:endParaRPr lang="nl-NL"/>
            </a:p>
          </p:txBody>
        </p:sp>
        <p:sp>
          <p:nvSpPr>
            <p:cNvPr id="15071" name="Rectangle 927"/>
            <p:cNvSpPr>
              <a:spLocks noChangeArrowheads="1"/>
            </p:cNvSpPr>
            <p:nvPr/>
          </p:nvSpPr>
          <p:spPr bwMode="auto">
            <a:xfrm>
              <a:off x="1836" y="1765"/>
              <a:ext cx="8" cy="50"/>
            </a:xfrm>
            <a:prstGeom prst="rect">
              <a:avLst/>
            </a:prstGeom>
            <a:solidFill>
              <a:srgbClr val="2F2F8E"/>
            </a:solidFill>
            <a:ln w="9525">
              <a:noFill/>
              <a:miter lim="800000"/>
              <a:headEnd/>
              <a:tailEnd/>
            </a:ln>
          </p:spPr>
          <p:txBody>
            <a:bodyPr/>
            <a:lstStyle/>
            <a:p>
              <a:endParaRPr lang="nl-NL"/>
            </a:p>
          </p:txBody>
        </p:sp>
        <p:sp>
          <p:nvSpPr>
            <p:cNvPr id="15072" name="Rectangle 928"/>
            <p:cNvSpPr>
              <a:spLocks noChangeArrowheads="1"/>
            </p:cNvSpPr>
            <p:nvPr/>
          </p:nvSpPr>
          <p:spPr bwMode="auto">
            <a:xfrm>
              <a:off x="1844" y="1765"/>
              <a:ext cx="8" cy="50"/>
            </a:xfrm>
            <a:prstGeom prst="rect">
              <a:avLst/>
            </a:prstGeom>
            <a:solidFill>
              <a:srgbClr val="2F2F8F"/>
            </a:solidFill>
            <a:ln w="9525">
              <a:noFill/>
              <a:miter lim="800000"/>
              <a:headEnd/>
              <a:tailEnd/>
            </a:ln>
          </p:spPr>
          <p:txBody>
            <a:bodyPr/>
            <a:lstStyle/>
            <a:p>
              <a:endParaRPr lang="nl-NL"/>
            </a:p>
          </p:txBody>
        </p:sp>
        <p:sp>
          <p:nvSpPr>
            <p:cNvPr id="15073" name="Rectangle 929"/>
            <p:cNvSpPr>
              <a:spLocks noChangeArrowheads="1"/>
            </p:cNvSpPr>
            <p:nvPr/>
          </p:nvSpPr>
          <p:spPr bwMode="auto">
            <a:xfrm>
              <a:off x="1852" y="1765"/>
              <a:ext cx="9" cy="50"/>
            </a:xfrm>
            <a:prstGeom prst="rect">
              <a:avLst/>
            </a:prstGeom>
            <a:solidFill>
              <a:srgbClr val="303090"/>
            </a:solidFill>
            <a:ln w="9525">
              <a:noFill/>
              <a:miter lim="800000"/>
              <a:headEnd/>
              <a:tailEnd/>
            </a:ln>
          </p:spPr>
          <p:txBody>
            <a:bodyPr/>
            <a:lstStyle/>
            <a:p>
              <a:endParaRPr lang="nl-NL"/>
            </a:p>
          </p:txBody>
        </p:sp>
        <p:sp>
          <p:nvSpPr>
            <p:cNvPr id="15074" name="Rectangle 930"/>
            <p:cNvSpPr>
              <a:spLocks noChangeArrowheads="1"/>
            </p:cNvSpPr>
            <p:nvPr/>
          </p:nvSpPr>
          <p:spPr bwMode="auto">
            <a:xfrm>
              <a:off x="1861" y="1765"/>
              <a:ext cx="8" cy="50"/>
            </a:xfrm>
            <a:prstGeom prst="rect">
              <a:avLst/>
            </a:prstGeom>
            <a:solidFill>
              <a:srgbClr val="303092"/>
            </a:solidFill>
            <a:ln w="9525">
              <a:noFill/>
              <a:miter lim="800000"/>
              <a:headEnd/>
              <a:tailEnd/>
            </a:ln>
          </p:spPr>
          <p:txBody>
            <a:bodyPr/>
            <a:lstStyle/>
            <a:p>
              <a:endParaRPr lang="nl-NL"/>
            </a:p>
          </p:txBody>
        </p:sp>
        <p:sp>
          <p:nvSpPr>
            <p:cNvPr id="15075" name="Rectangle 931"/>
            <p:cNvSpPr>
              <a:spLocks noChangeArrowheads="1"/>
            </p:cNvSpPr>
            <p:nvPr/>
          </p:nvSpPr>
          <p:spPr bwMode="auto">
            <a:xfrm>
              <a:off x="1869" y="1765"/>
              <a:ext cx="9" cy="50"/>
            </a:xfrm>
            <a:prstGeom prst="rect">
              <a:avLst/>
            </a:prstGeom>
            <a:solidFill>
              <a:srgbClr val="313193"/>
            </a:solidFill>
            <a:ln w="9525">
              <a:noFill/>
              <a:miter lim="800000"/>
              <a:headEnd/>
              <a:tailEnd/>
            </a:ln>
          </p:spPr>
          <p:txBody>
            <a:bodyPr/>
            <a:lstStyle/>
            <a:p>
              <a:endParaRPr lang="nl-NL"/>
            </a:p>
          </p:txBody>
        </p:sp>
        <p:sp>
          <p:nvSpPr>
            <p:cNvPr id="15076" name="Rectangle 932"/>
            <p:cNvSpPr>
              <a:spLocks noChangeArrowheads="1"/>
            </p:cNvSpPr>
            <p:nvPr/>
          </p:nvSpPr>
          <p:spPr bwMode="auto">
            <a:xfrm>
              <a:off x="1878" y="1765"/>
              <a:ext cx="8" cy="50"/>
            </a:xfrm>
            <a:prstGeom prst="rect">
              <a:avLst/>
            </a:prstGeom>
            <a:solidFill>
              <a:srgbClr val="313194"/>
            </a:solidFill>
            <a:ln w="9525">
              <a:noFill/>
              <a:miter lim="800000"/>
              <a:headEnd/>
              <a:tailEnd/>
            </a:ln>
          </p:spPr>
          <p:txBody>
            <a:bodyPr/>
            <a:lstStyle/>
            <a:p>
              <a:endParaRPr lang="nl-NL"/>
            </a:p>
          </p:txBody>
        </p:sp>
        <p:sp>
          <p:nvSpPr>
            <p:cNvPr id="15077" name="Rectangle 933"/>
            <p:cNvSpPr>
              <a:spLocks noChangeArrowheads="1"/>
            </p:cNvSpPr>
            <p:nvPr/>
          </p:nvSpPr>
          <p:spPr bwMode="auto">
            <a:xfrm>
              <a:off x="1886" y="1765"/>
              <a:ext cx="9" cy="50"/>
            </a:xfrm>
            <a:prstGeom prst="rect">
              <a:avLst/>
            </a:prstGeom>
            <a:solidFill>
              <a:srgbClr val="313195"/>
            </a:solidFill>
            <a:ln w="9525">
              <a:noFill/>
              <a:miter lim="800000"/>
              <a:headEnd/>
              <a:tailEnd/>
            </a:ln>
          </p:spPr>
          <p:txBody>
            <a:bodyPr/>
            <a:lstStyle/>
            <a:p>
              <a:endParaRPr lang="nl-NL"/>
            </a:p>
          </p:txBody>
        </p:sp>
        <p:sp>
          <p:nvSpPr>
            <p:cNvPr id="15078" name="Rectangle 934"/>
            <p:cNvSpPr>
              <a:spLocks noChangeArrowheads="1"/>
            </p:cNvSpPr>
            <p:nvPr/>
          </p:nvSpPr>
          <p:spPr bwMode="auto">
            <a:xfrm>
              <a:off x="1895" y="1765"/>
              <a:ext cx="8" cy="50"/>
            </a:xfrm>
            <a:prstGeom prst="rect">
              <a:avLst/>
            </a:prstGeom>
            <a:solidFill>
              <a:srgbClr val="313195"/>
            </a:solidFill>
            <a:ln w="9525">
              <a:noFill/>
              <a:miter lim="800000"/>
              <a:headEnd/>
              <a:tailEnd/>
            </a:ln>
          </p:spPr>
          <p:txBody>
            <a:bodyPr/>
            <a:lstStyle/>
            <a:p>
              <a:endParaRPr lang="nl-NL"/>
            </a:p>
          </p:txBody>
        </p:sp>
        <p:sp>
          <p:nvSpPr>
            <p:cNvPr id="15079" name="Rectangle 935"/>
            <p:cNvSpPr>
              <a:spLocks noChangeArrowheads="1"/>
            </p:cNvSpPr>
            <p:nvPr/>
          </p:nvSpPr>
          <p:spPr bwMode="auto">
            <a:xfrm>
              <a:off x="1903" y="1765"/>
              <a:ext cx="8" cy="50"/>
            </a:xfrm>
            <a:prstGeom prst="rect">
              <a:avLst/>
            </a:prstGeom>
            <a:solidFill>
              <a:srgbClr val="323296"/>
            </a:solidFill>
            <a:ln w="9525">
              <a:noFill/>
              <a:miter lim="800000"/>
              <a:headEnd/>
              <a:tailEnd/>
            </a:ln>
          </p:spPr>
          <p:txBody>
            <a:bodyPr/>
            <a:lstStyle/>
            <a:p>
              <a:endParaRPr lang="nl-NL"/>
            </a:p>
          </p:txBody>
        </p:sp>
        <p:sp>
          <p:nvSpPr>
            <p:cNvPr id="15080" name="Rectangle 936"/>
            <p:cNvSpPr>
              <a:spLocks noChangeArrowheads="1"/>
            </p:cNvSpPr>
            <p:nvPr/>
          </p:nvSpPr>
          <p:spPr bwMode="auto">
            <a:xfrm>
              <a:off x="1911" y="1765"/>
              <a:ext cx="9" cy="50"/>
            </a:xfrm>
            <a:prstGeom prst="rect">
              <a:avLst/>
            </a:prstGeom>
            <a:solidFill>
              <a:srgbClr val="323297"/>
            </a:solidFill>
            <a:ln w="9525">
              <a:noFill/>
              <a:miter lim="800000"/>
              <a:headEnd/>
              <a:tailEnd/>
            </a:ln>
          </p:spPr>
          <p:txBody>
            <a:bodyPr/>
            <a:lstStyle/>
            <a:p>
              <a:endParaRPr lang="nl-NL"/>
            </a:p>
          </p:txBody>
        </p:sp>
        <p:sp>
          <p:nvSpPr>
            <p:cNvPr id="15081" name="Rectangle 937"/>
            <p:cNvSpPr>
              <a:spLocks noChangeArrowheads="1"/>
            </p:cNvSpPr>
            <p:nvPr/>
          </p:nvSpPr>
          <p:spPr bwMode="auto">
            <a:xfrm>
              <a:off x="1920" y="1765"/>
              <a:ext cx="8" cy="50"/>
            </a:xfrm>
            <a:prstGeom prst="rect">
              <a:avLst/>
            </a:prstGeom>
            <a:solidFill>
              <a:srgbClr val="323297"/>
            </a:solidFill>
            <a:ln w="9525">
              <a:noFill/>
              <a:miter lim="800000"/>
              <a:headEnd/>
              <a:tailEnd/>
            </a:ln>
          </p:spPr>
          <p:txBody>
            <a:bodyPr/>
            <a:lstStyle/>
            <a:p>
              <a:endParaRPr lang="nl-NL"/>
            </a:p>
          </p:txBody>
        </p:sp>
        <p:sp>
          <p:nvSpPr>
            <p:cNvPr id="15082" name="Rectangle 938"/>
            <p:cNvSpPr>
              <a:spLocks noChangeArrowheads="1"/>
            </p:cNvSpPr>
            <p:nvPr/>
          </p:nvSpPr>
          <p:spPr bwMode="auto">
            <a:xfrm>
              <a:off x="1928" y="1765"/>
              <a:ext cx="9" cy="50"/>
            </a:xfrm>
            <a:prstGeom prst="rect">
              <a:avLst/>
            </a:prstGeom>
            <a:solidFill>
              <a:srgbClr val="323298"/>
            </a:solidFill>
            <a:ln w="9525">
              <a:noFill/>
              <a:miter lim="800000"/>
              <a:headEnd/>
              <a:tailEnd/>
            </a:ln>
          </p:spPr>
          <p:txBody>
            <a:bodyPr/>
            <a:lstStyle/>
            <a:p>
              <a:endParaRPr lang="nl-NL"/>
            </a:p>
          </p:txBody>
        </p:sp>
        <p:sp>
          <p:nvSpPr>
            <p:cNvPr id="15083" name="Rectangle 939"/>
            <p:cNvSpPr>
              <a:spLocks noChangeArrowheads="1"/>
            </p:cNvSpPr>
            <p:nvPr/>
          </p:nvSpPr>
          <p:spPr bwMode="auto">
            <a:xfrm>
              <a:off x="1937" y="1765"/>
              <a:ext cx="8" cy="50"/>
            </a:xfrm>
            <a:prstGeom prst="rect">
              <a:avLst/>
            </a:prstGeom>
            <a:solidFill>
              <a:srgbClr val="323298"/>
            </a:solidFill>
            <a:ln w="9525">
              <a:noFill/>
              <a:miter lim="800000"/>
              <a:headEnd/>
              <a:tailEnd/>
            </a:ln>
          </p:spPr>
          <p:txBody>
            <a:bodyPr/>
            <a:lstStyle/>
            <a:p>
              <a:endParaRPr lang="nl-NL"/>
            </a:p>
          </p:txBody>
        </p:sp>
        <p:sp>
          <p:nvSpPr>
            <p:cNvPr id="15084" name="Rectangle 940"/>
            <p:cNvSpPr>
              <a:spLocks noChangeArrowheads="1"/>
            </p:cNvSpPr>
            <p:nvPr/>
          </p:nvSpPr>
          <p:spPr bwMode="auto">
            <a:xfrm>
              <a:off x="1945" y="1765"/>
              <a:ext cx="8" cy="50"/>
            </a:xfrm>
            <a:prstGeom prst="rect">
              <a:avLst/>
            </a:prstGeom>
            <a:solidFill>
              <a:srgbClr val="333399"/>
            </a:solidFill>
            <a:ln w="9525">
              <a:noFill/>
              <a:miter lim="800000"/>
              <a:headEnd/>
              <a:tailEnd/>
            </a:ln>
          </p:spPr>
          <p:txBody>
            <a:bodyPr/>
            <a:lstStyle/>
            <a:p>
              <a:endParaRPr lang="nl-NL"/>
            </a:p>
          </p:txBody>
        </p:sp>
        <p:sp>
          <p:nvSpPr>
            <p:cNvPr id="15085" name="Rectangle 941"/>
            <p:cNvSpPr>
              <a:spLocks noChangeArrowheads="1"/>
            </p:cNvSpPr>
            <p:nvPr/>
          </p:nvSpPr>
          <p:spPr bwMode="auto">
            <a:xfrm>
              <a:off x="1953" y="1765"/>
              <a:ext cx="9" cy="50"/>
            </a:xfrm>
            <a:prstGeom prst="rect">
              <a:avLst/>
            </a:prstGeom>
            <a:solidFill>
              <a:srgbClr val="333399"/>
            </a:solidFill>
            <a:ln w="9525">
              <a:noFill/>
              <a:miter lim="800000"/>
              <a:headEnd/>
              <a:tailEnd/>
            </a:ln>
          </p:spPr>
          <p:txBody>
            <a:bodyPr/>
            <a:lstStyle/>
            <a:p>
              <a:endParaRPr lang="nl-NL"/>
            </a:p>
          </p:txBody>
        </p:sp>
        <p:sp>
          <p:nvSpPr>
            <p:cNvPr id="15086" name="Rectangle 942"/>
            <p:cNvSpPr>
              <a:spLocks noChangeArrowheads="1"/>
            </p:cNvSpPr>
            <p:nvPr/>
          </p:nvSpPr>
          <p:spPr bwMode="auto">
            <a:xfrm>
              <a:off x="1962" y="1765"/>
              <a:ext cx="8" cy="50"/>
            </a:xfrm>
            <a:prstGeom prst="rect">
              <a:avLst/>
            </a:prstGeom>
            <a:solidFill>
              <a:srgbClr val="323298"/>
            </a:solidFill>
            <a:ln w="9525">
              <a:noFill/>
              <a:miter lim="800000"/>
              <a:headEnd/>
              <a:tailEnd/>
            </a:ln>
          </p:spPr>
          <p:txBody>
            <a:bodyPr/>
            <a:lstStyle/>
            <a:p>
              <a:endParaRPr lang="nl-NL"/>
            </a:p>
          </p:txBody>
        </p:sp>
        <p:sp>
          <p:nvSpPr>
            <p:cNvPr id="15087" name="Rectangle 943"/>
            <p:cNvSpPr>
              <a:spLocks noChangeArrowheads="1"/>
            </p:cNvSpPr>
            <p:nvPr/>
          </p:nvSpPr>
          <p:spPr bwMode="auto">
            <a:xfrm>
              <a:off x="1970" y="1765"/>
              <a:ext cx="9" cy="50"/>
            </a:xfrm>
            <a:prstGeom prst="rect">
              <a:avLst/>
            </a:prstGeom>
            <a:solidFill>
              <a:srgbClr val="323298"/>
            </a:solidFill>
            <a:ln w="9525">
              <a:noFill/>
              <a:miter lim="800000"/>
              <a:headEnd/>
              <a:tailEnd/>
            </a:ln>
          </p:spPr>
          <p:txBody>
            <a:bodyPr/>
            <a:lstStyle/>
            <a:p>
              <a:endParaRPr lang="nl-NL"/>
            </a:p>
          </p:txBody>
        </p:sp>
        <p:sp>
          <p:nvSpPr>
            <p:cNvPr id="15088" name="Rectangle 944"/>
            <p:cNvSpPr>
              <a:spLocks noChangeArrowheads="1"/>
            </p:cNvSpPr>
            <p:nvPr/>
          </p:nvSpPr>
          <p:spPr bwMode="auto">
            <a:xfrm>
              <a:off x="1979" y="1765"/>
              <a:ext cx="8" cy="50"/>
            </a:xfrm>
            <a:prstGeom prst="rect">
              <a:avLst/>
            </a:prstGeom>
            <a:solidFill>
              <a:srgbClr val="323297"/>
            </a:solidFill>
            <a:ln w="9525">
              <a:noFill/>
              <a:miter lim="800000"/>
              <a:headEnd/>
              <a:tailEnd/>
            </a:ln>
          </p:spPr>
          <p:txBody>
            <a:bodyPr/>
            <a:lstStyle/>
            <a:p>
              <a:endParaRPr lang="nl-NL"/>
            </a:p>
          </p:txBody>
        </p:sp>
        <p:sp>
          <p:nvSpPr>
            <p:cNvPr id="15089" name="Rectangle 945"/>
            <p:cNvSpPr>
              <a:spLocks noChangeArrowheads="1"/>
            </p:cNvSpPr>
            <p:nvPr/>
          </p:nvSpPr>
          <p:spPr bwMode="auto">
            <a:xfrm>
              <a:off x="1987" y="1765"/>
              <a:ext cx="9" cy="50"/>
            </a:xfrm>
            <a:prstGeom prst="rect">
              <a:avLst/>
            </a:prstGeom>
            <a:solidFill>
              <a:srgbClr val="323297"/>
            </a:solidFill>
            <a:ln w="9525">
              <a:noFill/>
              <a:miter lim="800000"/>
              <a:headEnd/>
              <a:tailEnd/>
            </a:ln>
          </p:spPr>
          <p:txBody>
            <a:bodyPr/>
            <a:lstStyle/>
            <a:p>
              <a:endParaRPr lang="nl-NL"/>
            </a:p>
          </p:txBody>
        </p:sp>
        <p:sp>
          <p:nvSpPr>
            <p:cNvPr id="15090" name="Rectangle 946"/>
            <p:cNvSpPr>
              <a:spLocks noChangeArrowheads="1"/>
            </p:cNvSpPr>
            <p:nvPr/>
          </p:nvSpPr>
          <p:spPr bwMode="auto">
            <a:xfrm>
              <a:off x="1996" y="1765"/>
              <a:ext cx="8" cy="50"/>
            </a:xfrm>
            <a:prstGeom prst="rect">
              <a:avLst/>
            </a:prstGeom>
            <a:solidFill>
              <a:srgbClr val="323296"/>
            </a:solidFill>
            <a:ln w="9525">
              <a:noFill/>
              <a:miter lim="800000"/>
              <a:headEnd/>
              <a:tailEnd/>
            </a:ln>
          </p:spPr>
          <p:txBody>
            <a:bodyPr/>
            <a:lstStyle/>
            <a:p>
              <a:endParaRPr lang="nl-NL"/>
            </a:p>
          </p:txBody>
        </p:sp>
        <p:sp>
          <p:nvSpPr>
            <p:cNvPr id="15091" name="Rectangle 947"/>
            <p:cNvSpPr>
              <a:spLocks noChangeArrowheads="1"/>
            </p:cNvSpPr>
            <p:nvPr/>
          </p:nvSpPr>
          <p:spPr bwMode="auto">
            <a:xfrm>
              <a:off x="2004" y="1765"/>
              <a:ext cx="8" cy="50"/>
            </a:xfrm>
            <a:prstGeom prst="rect">
              <a:avLst/>
            </a:prstGeom>
            <a:solidFill>
              <a:srgbClr val="313195"/>
            </a:solidFill>
            <a:ln w="9525">
              <a:noFill/>
              <a:miter lim="800000"/>
              <a:headEnd/>
              <a:tailEnd/>
            </a:ln>
          </p:spPr>
          <p:txBody>
            <a:bodyPr/>
            <a:lstStyle/>
            <a:p>
              <a:endParaRPr lang="nl-NL"/>
            </a:p>
          </p:txBody>
        </p:sp>
        <p:sp>
          <p:nvSpPr>
            <p:cNvPr id="15092" name="Rectangle 948"/>
            <p:cNvSpPr>
              <a:spLocks noChangeArrowheads="1"/>
            </p:cNvSpPr>
            <p:nvPr/>
          </p:nvSpPr>
          <p:spPr bwMode="auto">
            <a:xfrm>
              <a:off x="2012" y="1765"/>
              <a:ext cx="9" cy="50"/>
            </a:xfrm>
            <a:prstGeom prst="rect">
              <a:avLst/>
            </a:prstGeom>
            <a:solidFill>
              <a:srgbClr val="313195"/>
            </a:solidFill>
            <a:ln w="9525">
              <a:noFill/>
              <a:miter lim="800000"/>
              <a:headEnd/>
              <a:tailEnd/>
            </a:ln>
          </p:spPr>
          <p:txBody>
            <a:bodyPr/>
            <a:lstStyle/>
            <a:p>
              <a:endParaRPr lang="nl-NL"/>
            </a:p>
          </p:txBody>
        </p:sp>
        <p:sp>
          <p:nvSpPr>
            <p:cNvPr id="15093" name="Rectangle 949"/>
            <p:cNvSpPr>
              <a:spLocks noChangeArrowheads="1"/>
            </p:cNvSpPr>
            <p:nvPr/>
          </p:nvSpPr>
          <p:spPr bwMode="auto">
            <a:xfrm>
              <a:off x="2021" y="1765"/>
              <a:ext cx="8" cy="50"/>
            </a:xfrm>
            <a:prstGeom prst="rect">
              <a:avLst/>
            </a:prstGeom>
            <a:solidFill>
              <a:srgbClr val="313194"/>
            </a:solidFill>
            <a:ln w="9525">
              <a:noFill/>
              <a:miter lim="800000"/>
              <a:headEnd/>
              <a:tailEnd/>
            </a:ln>
          </p:spPr>
          <p:txBody>
            <a:bodyPr/>
            <a:lstStyle/>
            <a:p>
              <a:endParaRPr lang="nl-NL"/>
            </a:p>
          </p:txBody>
        </p:sp>
        <p:sp>
          <p:nvSpPr>
            <p:cNvPr id="15094" name="Rectangle 950"/>
            <p:cNvSpPr>
              <a:spLocks noChangeArrowheads="1"/>
            </p:cNvSpPr>
            <p:nvPr/>
          </p:nvSpPr>
          <p:spPr bwMode="auto">
            <a:xfrm>
              <a:off x="2029" y="1765"/>
              <a:ext cx="9" cy="50"/>
            </a:xfrm>
            <a:prstGeom prst="rect">
              <a:avLst/>
            </a:prstGeom>
            <a:solidFill>
              <a:srgbClr val="313193"/>
            </a:solidFill>
            <a:ln w="9525">
              <a:noFill/>
              <a:miter lim="800000"/>
              <a:headEnd/>
              <a:tailEnd/>
            </a:ln>
          </p:spPr>
          <p:txBody>
            <a:bodyPr/>
            <a:lstStyle/>
            <a:p>
              <a:endParaRPr lang="nl-NL"/>
            </a:p>
          </p:txBody>
        </p:sp>
        <p:sp>
          <p:nvSpPr>
            <p:cNvPr id="15095" name="Rectangle 951"/>
            <p:cNvSpPr>
              <a:spLocks noChangeArrowheads="1"/>
            </p:cNvSpPr>
            <p:nvPr/>
          </p:nvSpPr>
          <p:spPr bwMode="auto">
            <a:xfrm>
              <a:off x="2038" y="1765"/>
              <a:ext cx="8" cy="50"/>
            </a:xfrm>
            <a:prstGeom prst="rect">
              <a:avLst/>
            </a:prstGeom>
            <a:solidFill>
              <a:srgbClr val="303092"/>
            </a:solidFill>
            <a:ln w="9525">
              <a:noFill/>
              <a:miter lim="800000"/>
              <a:headEnd/>
              <a:tailEnd/>
            </a:ln>
          </p:spPr>
          <p:txBody>
            <a:bodyPr/>
            <a:lstStyle/>
            <a:p>
              <a:endParaRPr lang="nl-NL"/>
            </a:p>
          </p:txBody>
        </p:sp>
        <p:sp>
          <p:nvSpPr>
            <p:cNvPr id="15096" name="Rectangle 952"/>
            <p:cNvSpPr>
              <a:spLocks noChangeArrowheads="1"/>
            </p:cNvSpPr>
            <p:nvPr/>
          </p:nvSpPr>
          <p:spPr bwMode="auto">
            <a:xfrm>
              <a:off x="2046" y="1765"/>
              <a:ext cx="9" cy="50"/>
            </a:xfrm>
            <a:prstGeom prst="rect">
              <a:avLst/>
            </a:prstGeom>
            <a:solidFill>
              <a:srgbClr val="303090"/>
            </a:solidFill>
            <a:ln w="9525">
              <a:noFill/>
              <a:miter lim="800000"/>
              <a:headEnd/>
              <a:tailEnd/>
            </a:ln>
          </p:spPr>
          <p:txBody>
            <a:bodyPr/>
            <a:lstStyle/>
            <a:p>
              <a:endParaRPr lang="nl-NL"/>
            </a:p>
          </p:txBody>
        </p:sp>
        <p:sp>
          <p:nvSpPr>
            <p:cNvPr id="15097" name="Rectangle 953"/>
            <p:cNvSpPr>
              <a:spLocks noChangeArrowheads="1"/>
            </p:cNvSpPr>
            <p:nvPr/>
          </p:nvSpPr>
          <p:spPr bwMode="auto">
            <a:xfrm>
              <a:off x="2055" y="1765"/>
              <a:ext cx="8" cy="50"/>
            </a:xfrm>
            <a:prstGeom prst="rect">
              <a:avLst/>
            </a:prstGeom>
            <a:solidFill>
              <a:srgbClr val="2F2F8F"/>
            </a:solidFill>
            <a:ln w="9525">
              <a:noFill/>
              <a:miter lim="800000"/>
              <a:headEnd/>
              <a:tailEnd/>
            </a:ln>
          </p:spPr>
          <p:txBody>
            <a:bodyPr/>
            <a:lstStyle/>
            <a:p>
              <a:endParaRPr lang="nl-NL"/>
            </a:p>
          </p:txBody>
        </p:sp>
        <p:sp>
          <p:nvSpPr>
            <p:cNvPr id="15098" name="Rectangle 954"/>
            <p:cNvSpPr>
              <a:spLocks noChangeArrowheads="1"/>
            </p:cNvSpPr>
            <p:nvPr/>
          </p:nvSpPr>
          <p:spPr bwMode="auto">
            <a:xfrm>
              <a:off x="2063" y="1765"/>
              <a:ext cx="8" cy="50"/>
            </a:xfrm>
            <a:prstGeom prst="rect">
              <a:avLst/>
            </a:prstGeom>
            <a:solidFill>
              <a:srgbClr val="2F2F8D"/>
            </a:solidFill>
            <a:ln w="9525">
              <a:noFill/>
              <a:miter lim="800000"/>
              <a:headEnd/>
              <a:tailEnd/>
            </a:ln>
          </p:spPr>
          <p:txBody>
            <a:bodyPr/>
            <a:lstStyle/>
            <a:p>
              <a:endParaRPr lang="nl-NL"/>
            </a:p>
          </p:txBody>
        </p:sp>
        <p:sp>
          <p:nvSpPr>
            <p:cNvPr id="15099" name="Rectangle 955"/>
            <p:cNvSpPr>
              <a:spLocks noChangeArrowheads="1"/>
            </p:cNvSpPr>
            <p:nvPr/>
          </p:nvSpPr>
          <p:spPr bwMode="auto">
            <a:xfrm>
              <a:off x="2071" y="1765"/>
              <a:ext cx="9" cy="50"/>
            </a:xfrm>
            <a:prstGeom prst="rect">
              <a:avLst/>
            </a:prstGeom>
            <a:solidFill>
              <a:srgbClr val="2E2E8C"/>
            </a:solidFill>
            <a:ln w="9525">
              <a:noFill/>
              <a:miter lim="800000"/>
              <a:headEnd/>
              <a:tailEnd/>
            </a:ln>
          </p:spPr>
          <p:txBody>
            <a:bodyPr/>
            <a:lstStyle/>
            <a:p>
              <a:endParaRPr lang="nl-NL"/>
            </a:p>
          </p:txBody>
        </p:sp>
        <p:sp>
          <p:nvSpPr>
            <p:cNvPr id="15100" name="Rectangle 956"/>
            <p:cNvSpPr>
              <a:spLocks noChangeArrowheads="1"/>
            </p:cNvSpPr>
            <p:nvPr/>
          </p:nvSpPr>
          <p:spPr bwMode="auto">
            <a:xfrm>
              <a:off x="2080" y="1765"/>
              <a:ext cx="8" cy="50"/>
            </a:xfrm>
            <a:prstGeom prst="rect">
              <a:avLst/>
            </a:prstGeom>
            <a:solidFill>
              <a:srgbClr val="2E2E8A"/>
            </a:solidFill>
            <a:ln w="9525">
              <a:noFill/>
              <a:miter lim="800000"/>
              <a:headEnd/>
              <a:tailEnd/>
            </a:ln>
          </p:spPr>
          <p:txBody>
            <a:bodyPr/>
            <a:lstStyle/>
            <a:p>
              <a:endParaRPr lang="nl-NL"/>
            </a:p>
          </p:txBody>
        </p:sp>
        <p:sp>
          <p:nvSpPr>
            <p:cNvPr id="15101" name="Rectangle 957"/>
            <p:cNvSpPr>
              <a:spLocks noChangeArrowheads="1"/>
            </p:cNvSpPr>
            <p:nvPr/>
          </p:nvSpPr>
          <p:spPr bwMode="auto">
            <a:xfrm>
              <a:off x="2088" y="1765"/>
              <a:ext cx="9" cy="50"/>
            </a:xfrm>
            <a:prstGeom prst="rect">
              <a:avLst/>
            </a:prstGeom>
            <a:solidFill>
              <a:srgbClr val="2D2D88"/>
            </a:solidFill>
            <a:ln w="9525">
              <a:noFill/>
              <a:miter lim="800000"/>
              <a:headEnd/>
              <a:tailEnd/>
            </a:ln>
          </p:spPr>
          <p:txBody>
            <a:bodyPr/>
            <a:lstStyle/>
            <a:p>
              <a:endParaRPr lang="nl-NL"/>
            </a:p>
          </p:txBody>
        </p:sp>
        <p:sp>
          <p:nvSpPr>
            <p:cNvPr id="15102" name="Rectangle 958"/>
            <p:cNvSpPr>
              <a:spLocks noChangeArrowheads="1"/>
            </p:cNvSpPr>
            <p:nvPr/>
          </p:nvSpPr>
          <p:spPr bwMode="auto">
            <a:xfrm>
              <a:off x="2097" y="1765"/>
              <a:ext cx="8" cy="50"/>
            </a:xfrm>
            <a:prstGeom prst="rect">
              <a:avLst/>
            </a:prstGeom>
            <a:solidFill>
              <a:srgbClr val="2C2C86"/>
            </a:solidFill>
            <a:ln w="9525">
              <a:noFill/>
              <a:miter lim="800000"/>
              <a:headEnd/>
              <a:tailEnd/>
            </a:ln>
          </p:spPr>
          <p:txBody>
            <a:bodyPr/>
            <a:lstStyle/>
            <a:p>
              <a:endParaRPr lang="nl-NL"/>
            </a:p>
          </p:txBody>
        </p:sp>
        <p:sp>
          <p:nvSpPr>
            <p:cNvPr id="15103" name="Rectangle 959"/>
            <p:cNvSpPr>
              <a:spLocks noChangeArrowheads="1"/>
            </p:cNvSpPr>
            <p:nvPr/>
          </p:nvSpPr>
          <p:spPr bwMode="auto">
            <a:xfrm>
              <a:off x="2105" y="1765"/>
              <a:ext cx="9" cy="50"/>
            </a:xfrm>
            <a:prstGeom prst="rect">
              <a:avLst/>
            </a:prstGeom>
            <a:solidFill>
              <a:srgbClr val="2C2C84"/>
            </a:solidFill>
            <a:ln w="9525">
              <a:noFill/>
              <a:miter lim="800000"/>
              <a:headEnd/>
              <a:tailEnd/>
            </a:ln>
          </p:spPr>
          <p:txBody>
            <a:bodyPr/>
            <a:lstStyle/>
            <a:p>
              <a:endParaRPr lang="nl-NL"/>
            </a:p>
          </p:txBody>
        </p:sp>
        <p:sp>
          <p:nvSpPr>
            <p:cNvPr id="15104" name="Rectangle 960"/>
            <p:cNvSpPr>
              <a:spLocks noChangeArrowheads="1"/>
            </p:cNvSpPr>
            <p:nvPr/>
          </p:nvSpPr>
          <p:spPr bwMode="auto">
            <a:xfrm>
              <a:off x="2114" y="1765"/>
              <a:ext cx="8" cy="50"/>
            </a:xfrm>
            <a:prstGeom prst="rect">
              <a:avLst/>
            </a:prstGeom>
            <a:solidFill>
              <a:srgbClr val="2B2B82"/>
            </a:solidFill>
            <a:ln w="9525">
              <a:noFill/>
              <a:miter lim="800000"/>
              <a:headEnd/>
              <a:tailEnd/>
            </a:ln>
          </p:spPr>
          <p:txBody>
            <a:bodyPr/>
            <a:lstStyle/>
            <a:p>
              <a:endParaRPr lang="nl-NL"/>
            </a:p>
          </p:txBody>
        </p:sp>
        <p:sp>
          <p:nvSpPr>
            <p:cNvPr id="15105" name="Rectangle 961"/>
            <p:cNvSpPr>
              <a:spLocks noChangeArrowheads="1"/>
            </p:cNvSpPr>
            <p:nvPr/>
          </p:nvSpPr>
          <p:spPr bwMode="auto">
            <a:xfrm>
              <a:off x="2122" y="1765"/>
              <a:ext cx="8" cy="50"/>
            </a:xfrm>
            <a:prstGeom prst="rect">
              <a:avLst/>
            </a:prstGeom>
            <a:solidFill>
              <a:srgbClr val="2A2A80"/>
            </a:solidFill>
            <a:ln w="9525">
              <a:noFill/>
              <a:miter lim="800000"/>
              <a:headEnd/>
              <a:tailEnd/>
            </a:ln>
          </p:spPr>
          <p:txBody>
            <a:bodyPr/>
            <a:lstStyle/>
            <a:p>
              <a:endParaRPr lang="nl-NL"/>
            </a:p>
          </p:txBody>
        </p:sp>
        <p:sp>
          <p:nvSpPr>
            <p:cNvPr id="15106" name="Rectangle 962"/>
            <p:cNvSpPr>
              <a:spLocks noChangeArrowheads="1"/>
            </p:cNvSpPr>
            <p:nvPr/>
          </p:nvSpPr>
          <p:spPr bwMode="auto">
            <a:xfrm>
              <a:off x="2130" y="1765"/>
              <a:ext cx="9" cy="50"/>
            </a:xfrm>
            <a:prstGeom prst="rect">
              <a:avLst/>
            </a:prstGeom>
            <a:solidFill>
              <a:srgbClr val="29297D"/>
            </a:solidFill>
            <a:ln w="9525">
              <a:noFill/>
              <a:miter lim="800000"/>
              <a:headEnd/>
              <a:tailEnd/>
            </a:ln>
          </p:spPr>
          <p:txBody>
            <a:bodyPr/>
            <a:lstStyle/>
            <a:p>
              <a:endParaRPr lang="nl-NL"/>
            </a:p>
          </p:txBody>
        </p:sp>
        <p:sp>
          <p:nvSpPr>
            <p:cNvPr id="15107" name="Rectangle 963"/>
            <p:cNvSpPr>
              <a:spLocks noChangeArrowheads="1"/>
            </p:cNvSpPr>
            <p:nvPr/>
          </p:nvSpPr>
          <p:spPr bwMode="auto">
            <a:xfrm>
              <a:off x="2139" y="1765"/>
              <a:ext cx="8" cy="50"/>
            </a:xfrm>
            <a:prstGeom prst="rect">
              <a:avLst/>
            </a:prstGeom>
            <a:solidFill>
              <a:srgbClr val="28287A"/>
            </a:solidFill>
            <a:ln w="9525">
              <a:noFill/>
              <a:miter lim="800000"/>
              <a:headEnd/>
              <a:tailEnd/>
            </a:ln>
          </p:spPr>
          <p:txBody>
            <a:bodyPr/>
            <a:lstStyle/>
            <a:p>
              <a:endParaRPr lang="nl-NL"/>
            </a:p>
          </p:txBody>
        </p:sp>
        <p:sp>
          <p:nvSpPr>
            <p:cNvPr id="15108" name="Rectangle 964"/>
            <p:cNvSpPr>
              <a:spLocks noChangeArrowheads="1"/>
            </p:cNvSpPr>
            <p:nvPr/>
          </p:nvSpPr>
          <p:spPr bwMode="auto">
            <a:xfrm>
              <a:off x="2147" y="1765"/>
              <a:ext cx="9" cy="50"/>
            </a:xfrm>
            <a:prstGeom prst="rect">
              <a:avLst/>
            </a:prstGeom>
            <a:solidFill>
              <a:srgbClr val="272778"/>
            </a:solidFill>
            <a:ln w="9525">
              <a:noFill/>
              <a:miter lim="800000"/>
              <a:headEnd/>
              <a:tailEnd/>
            </a:ln>
          </p:spPr>
          <p:txBody>
            <a:bodyPr/>
            <a:lstStyle/>
            <a:p>
              <a:endParaRPr lang="nl-NL"/>
            </a:p>
          </p:txBody>
        </p:sp>
        <p:sp>
          <p:nvSpPr>
            <p:cNvPr id="15109" name="Rectangle 965"/>
            <p:cNvSpPr>
              <a:spLocks noChangeArrowheads="1"/>
            </p:cNvSpPr>
            <p:nvPr/>
          </p:nvSpPr>
          <p:spPr bwMode="auto">
            <a:xfrm>
              <a:off x="2156" y="1765"/>
              <a:ext cx="8" cy="50"/>
            </a:xfrm>
            <a:prstGeom prst="rect">
              <a:avLst/>
            </a:prstGeom>
            <a:solidFill>
              <a:srgbClr val="272776"/>
            </a:solidFill>
            <a:ln w="9525">
              <a:noFill/>
              <a:miter lim="800000"/>
              <a:headEnd/>
              <a:tailEnd/>
            </a:ln>
          </p:spPr>
          <p:txBody>
            <a:bodyPr/>
            <a:lstStyle/>
            <a:p>
              <a:endParaRPr lang="nl-NL"/>
            </a:p>
          </p:txBody>
        </p:sp>
        <p:sp>
          <p:nvSpPr>
            <p:cNvPr id="15110" name="Rectangle 966"/>
            <p:cNvSpPr>
              <a:spLocks noChangeArrowheads="1"/>
            </p:cNvSpPr>
            <p:nvPr/>
          </p:nvSpPr>
          <p:spPr bwMode="auto">
            <a:xfrm>
              <a:off x="2164" y="1765"/>
              <a:ext cx="9" cy="50"/>
            </a:xfrm>
            <a:prstGeom prst="rect">
              <a:avLst/>
            </a:prstGeom>
            <a:solidFill>
              <a:srgbClr val="262672"/>
            </a:solidFill>
            <a:ln w="9525">
              <a:noFill/>
              <a:miter lim="800000"/>
              <a:headEnd/>
              <a:tailEnd/>
            </a:ln>
          </p:spPr>
          <p:txBody>
            <a:bodyPr/>
            <a:lstStyle/>
            <a:p>
              <a:endParaRPr lang="nl-NL"/>
            </a:p>
          </p:txBody>
        </p:sp>
        <p:sp>
          <p:nvSpPr>
            <p:cNvPr id="15111" name="Rectangle 967"/>
            <p:cNvSpPr>
              <a:spLocks noChangeArrowheads="1"/>
            </p:cNvSpPr>
            <p:nvPr/>
          </p:nvSpPr>
          <p:spPr bwMode="auto">
            <a:xfrm>
              <a:off x="2173" y="1765"/>
              <a:ext cx="8" cy="50"/>
            </a:xfrm>
            <a:prstGeom prst="rect">
              <a:avLst/>
            </a:prstGeom>
            <a:solidFill>
              <a:srgbClr val="252570"/>
            </a:solidFill>
            <a:ln w="9525">
              <a:noFill/>
              <a:miter lim="800000"/>
              <a:headEnd/>
              <a:tailEnd/>
            </a:ln>
          </p:spPr>
          <p:txBody>
            <a:bodyPr/>
            <a:lstStyle/>
            <a:p>
              <a:endParaRPr lang="nl-NL"/>
            </a:p>
          </p:txBody>
        </p:sp>
        <p:sp>
          <p:nvSpPr>
            <p:cNvPr id="15112" name="Rectangle 968"/>
            <p:cNvSpPr>
              <a:spLocks noChangeArrowheads="1"/>
            </p:cNvSpPr>
            <p:nvPr/>
          </p:nvSpPr>
          <p:spPr bwMode="auto">
            <a:xfrm>
              <a:off x="2181" y="1765"/>
              <a:ext cx="8" cy="50"/>
            </a:xfrm>
            <a:prstGeom prst="rect">
              <a:avLst/>
            </a:prstGeom>
            <a:solidFill>
              <a:srgbClr val="24246D"/>
            </a:solidFill>
            <a:ln w="9525">
              <a:noFill/>
              <a:miter lim="800000"/>
              <a:headEnd/>
              <a:tailEnd/>
            </a:ln>
          </p:spPr>
          <p:txBody>
            <a:bodyPr/>
            <a:lstStyle/>
            <a:p>
              <a:endParaRPr lang="nl-NL"/>
            </a:p>
          </p:txBody>
        </p:sp>
        <p:sp>
          <p:nvSpPr>
            <p:cNvPr id="15113" name="Rectangle 969"/>
            <p:cNvSpPr>
              <a:spLocks noChangeArrowheads="1"/>
            </p:cNvSpPr>
            <p:nvPr/>
          </p:nvSpPr>
          <p:spPr bwMode="auto">
            <a:xfrm>
              <a:off x="2189" y="1765"/>
              <a:ext cx="9" cy="50"/>
            </a:xfrm>
            <a:prstGeom prst="rect">
              <a:avLst/>
            </a:prstGeom>
            <a:solidFill>
              <a:srgbClr val="23236A"/>
            </a:solidFill>
            <a:ln w="9525">
              <a:noFill/>
              <a:miter lim="800000"/>
              <a:headEnd/>
              <a:tailEnd/>
            </a:ln>
          </p:spPr>
          <p:txBody>
            <a:bodyPr/>
            <a:lstStyle/>
            <a:p>
              <a:endParaRPr lang="nl-NL"/>
            </a:p>
          </p:txBody>
        </p:sp>
        <p:sp>
          <p:nvSpPr>
            <p:cNvPr id="15114" name="Rectangle 970"/>
            <p:cNvSpPr>
              <a:spLocks noChangeArrowheads="1"/>
            </p:cNvSpPr>
            <p:nvPr/>
          </p:nvSpPr>
          <p:spPr bwMode="auto">
            <a:xfrm>
              <a:off x="2198" y="1765"/>
              <a:ext cx="8" cy="50"/>
            </a:xfrm>
            <a:prstGeom prst="rect">
              <a:avLst/>
            </a:prstGeom>
            <a:solidFill>
              <a:srgbClr val="222267"/>
            </a:solidFill>
            <a:ln w="9525">
              <a:noFill/>
              <a:miter lim="800000"/>
              <a:headEnd/>
              <a:tailEnd/>
            </a:ln>
          </p:spPr>
          <p:txBody>
            <a:bodyPr/>
            <a:lstStyle/>
            <a:p>
              <a:endParaRPr lang="nl-NL"/>
            </a:p>
          </p:txBody>
        </p:sp>
        <p:sp>
          <p:nvSpPr>
            <p:cNvPr id="15115" name="Rectangle 971"/>
            <p:cNvSpPr>
              <a:spLocks noChangeArrowheads="1"/>
            </p:cNvSpPr>
            <p:nvPr/>
          </p:nvSpPr>
          <p:spPr bwMode="auto">
            <a:xfrm>
              <a:off x="2206" y="1765"/>
              <a:ext cx="9" cy="50"/>
            </a:xfrm>
            <a:prstGeom prst="rect">
              <a:avLst/>
            </a:prstGeom>
            <a:solidFill>
              <a:srgbClr val="212165"/>
            </a:solidFill>
            <a:ln w="9525">
              <a:noFill/>
              <a:miter lim="800000"/>
              <a:headEnd/>
              <a:tailEnd/>
            </a:ln>
          </p:spPr>
          <p:txBody>
            <a:bodyPr/>
            <a:lstStyle/>
            <a:p>
              <a:endParaRPr lang="nl-NL"/>
            </a:p>
          </p:txBody>
        </p:sp>
        <p:sp>
          <p:nvSpPr>
            <p:cNvPr id="15116" name="Rectangle 972"/>
            <p:cNvSpPr>
              <a:spLocks noChangeArrowheads="1"/>
            </p:cNvSpPr>
            <p:nvPr/>
          </p:nvSpPr>
          <p:spPr bwMode="auto">
            <a:xfrm>
              <a:off x="2215" y="1765"/>
              <a:ext cx="8" cy="50"/>
            </a:xfrm>
            <a:prstGeom prst="rect">
              <a:avLst/>
            </a:prstGeom>
            <a:solidFill>
              <a:srgbClr val="202062"/>
            </a:solidFill>
            <a:ln w="9525">
              <a:noFill/>
              <a:miter lim="800000"/>
              <a:headEnd/>
              <a:tailEnd/>
            </a:ln>
          </p:spPr>
          <p:txBody>
            <a:bodyPr/>
            <a:lstStyle/>
            <a:p>
              <a:endParaRPr lang="nl-NL"/>
            </a:p>
          </p:txBody>
        </p:sp>
        <p:sp>
          <p:nvSpPr>
            <p:cNvPr id="15117" name="Rectangle 973"/>
            <p:cNvSpPr>
              <a:spLocks noChangeArrowheads="1"/>
            </p:cNvSpPr>
            <p:nvPr/>
          </p:nvSpPr>
          <p:spPr bwMode="auto">
            <a:xfrm>
              <a:off x="2223" y="1765"/>
              <a:ext cx="8" cy="50"/>
            </a:xfrm>
            <a:prstGeom prst="rect">
              <a:avLst/>
            </a:prstGeom>
            <a:solidFill>
              <a:srgbClr val="1F1F5F"/>
            </a:solidFill>
            <a:ln w="9525">
              <a:noFill/>
              <a:miter lim="800000"/>
              <a:headEnd/>
              <a:tailEnd/>
            </a:ln>
          </p:spPr>
          <p:txBody>
            <a:bodyPr/>
            <a:lstStyle/>
            <a:p>
              <a:endParaRPr lang="nl-NL"/>
            </a:p>
          </p:txBody>
        </p:sp>
        <p:sp>
          <p:nvSpPr>
            <p:cNvPr id="15118" name="Rectangle 974"/>
            <p:cNvSpPr>
              <a:spLocks noChangeArrowheads="1"/>
            </p:cNvSpPr>
            <p:nvPr/>
          </p:nvSpPr>
          <p:spPr bwMode="auto">
            <a:xfrm>
              <a:off x="2231" y="1765"/>
              <a:ext cx="9" cy="50"/>
            </a:xfrm>
            <a:prstGeom prst="rect">
              <a:avLst/>
            </a:prstGeom>
            <a:solidFill>
              <a:srgbClr val="1E1E5D"/>
            </a:solidFill>
            <a:ln w="9525">
              <a:noFill/>
              <a:miter lim="800000"/>
              <a:headEnd/>
              <a:tailEnd/>
            </a:ln>
          </p:spPr>
          <p:txBody>
            <a:bodyPr/>
            <a:lstStyle/>
            <a:p>
              <a:endParaRPr lang="nl-NL"/>
            </a:p>
          </p:txBody>
        </p:sp>
        <p:sp>
          <p:nvSpPr>
            <p:cNvPr id="15119" name="Rectangle 975"/>
            <p:cNvSpPr>
              <a:spLocks noChangeArrowheads="1"/>
            </p:cNvSpPr>
            <p:nvPr/>
          </p:nvSpPr>
          <p:spPr bwMode="auto">
            <a:xfrm>
              <a:off x="2240" y="1765"/>
              <a:ext cx="8" cy="50"/>
            </a:xfrm>
            <a:prstGeom prst="rect">
              <a:avLst/>
            </a:prstGeom>
            <a:solidFill>
              <a:srgbClr val="1D1D5A"/>
            </a:solidFill>
            <a:ln w="9525">
              <a:noFill/>
              <a:miter lim="800000"/>
              <a:headEnd/>
              <a:tailEnd/>
            </a:ln>
          </p:spPr>
          <p:txBody>
            <a:bodyPr/>
            <a:lstStyle/>
            <a:p>
              <a:endParaRPr lang="nl-NL"/>
            </a:p>
          </p:txBody>
        </p:sp>
        <p:sp>
          <p:nvSpPr>
            <p:cNvPr id="15120" name="Rectangle 976"/>
            <p:cNvSpPr>
              <a:spLocks noChangeArrowheads="1"/>
            </p:cNvSpPr>
            <p:nvPr/>
          </p:nvSpPr>
          <p:spPr bwMode="auto">
            <a:xfrm>
              <a:off x="2248" y="1765"/>
              <a:ext cx="9" cy="50"/>
            </a:xfrm>
            <a:prstGeom prst="rect">
              <a:avLst/>
            </a:prstGeom>
            <a:solidFill>
              <a:srgbClr val="1D1D58"/>
            </a:solidFill>
            <a:ln w="9525">
              <a:noFill/>
              <a:miter lim="800000"/>
              <a:headEnd/>
              <a:tailEnd/>
            </a:ln>
          </p:spPr>
          <p:txBody>
            <a:bodyPr/>
            <a:lstStyle/>
            <a:p>
              <a:endParaRPr lang="nl-NL"/>
            </a:p>
          </p:txBody>
        </p:sp>
        <p:sp>
          <p:nvSpPr>
            <p:cNvPr id="15121" name="Rectangle 977"/>
            <p:cNvSpPr>
              <a:spLocks noChangeArrowheads="1"/>
            </p:cNvSpPr>
            <p:nvPr/>
          </p:nvSpPr>
          <p:spPr bwMode="auto">
            <a:xfrm>
              <a:off x="2257" y="1765"/>
              <a:ext cx="8" cy="50"/>
            </a:xfrm>
            <a:prstGeom prst="rect">
              <a:avLst/>
            </a:prstGeom>
            <a:solidFill>
              <a:srgbClr val="1C1C56"/>
            </a:solidFill>
            <a:ln w="9525">
              <a:noFill/>
              <a:miter lim="800000"/>
              <a:headEnd/>
              <a:tailEnd/>
            </a:ln>
          </p:spPr>
          <p:txBody>
            <a:bodyPr/>
            <a:lstStyle/>
            <a:p>
              <a:endParaRPr lang="nl-NL"/>
            </a:p>
          </p:txBody>
        </p:sp>
        <p:sp>
          <p:nvSpPr>
            <p:cNvPr id="15122" name="Rectangle 978"/>
            <p:cNvSpPr>
              <a:spLocks noChangeArrowheads="1"/>
            </p:cNvSpPr>
            <p:nvPr/>
          </p:nvSpPr>
          <p:spPr bwMode="auto">
            <a:xfrm>
              <a:off x="2265" y="1765"/>
              <a:ext cx="9" cy="50"/>
            </a:xfrm>
            <a:prstGeom prst="rect">
              <a:avLst/>
            </a:prstGeom>
            <a:solidFill>
              <a:srgbClr val="1B1B54"/>
            </a:solidFill>
            <a:ln w="9525">
              <a:noFill/>
              <a:miter lim="800000"/>
              <a:headEnd/>
              <a:tailEnd/>
            </a:ln>
          </p:spPr>
          <p:txBody>
            <a:bodyPr/>
            <a:lstStyle/>
            <a:p>
              <a:endParaRPr lang="nl-NL"/>
            </a:p>
          </p:txBody>
        </p:sp>
        <p:sp>
          <p:nvSpPr>
            <p:cNvPr id="15123" name="Rectangle 979"/>
            <p:cNvSpPr>
              <a:spLocks noChangeArrowheads="1"/>
            </p:cNvSpPr>
            <p:nvPr/>
          </p:nvSpPr>
          <p:spPr bwMode="auto">
            <a:xfrm>
              <a:off x="2274" y="1765"/>
              <a:ext cx="8" cy="50"/>
            </a:xfrm>
            <a:prstGeom prst="rect">
              <a:avLst/>
            </a:prstGeom>
            <a:solidFill>
              <a:srgbClr val="1A1A52"/>
            </a:solidFill>
            <a:ln w="9525">
              <a:noFill/>
              <a:miter lim="800000"/>
              <a:headEnd/>
              <a:tailEnd/>
            </a:ln>
          </p:spPr>
          <p:txBody>
            <a:bodyPr/>
            <a:lstStyle/>
            <a:p>
              <a:endParaRPr lang="nl-NL"/>
            </a:p>
          </p:txBody>
        </p:sp>
        <p:sp>
          <p:nvSpPr>
            <p:cNvPr id="15124" name="Rectangle 980"/>
            <p:cNvSpPr>
              <a:spLocks noChangeArrowheads="1"/>
            </p:cNvSpPr>
            <p:nvPr/>
          </p:nvSpPr>
          <p:spPr bwMode="auto">
            <a:xfrm>
              <a:off x="2282" y="1765"/>
              <a:ext cx="8" cy="50"/>
            </a:xfrm>
            <a:prstGeom prst="rect">
              <a:avLst/>
            </a:prstGeom>
            <a:solidFill>
              <a:srgbClr val="1A1A50"/>
            </a:solidFill>
            <a:ln w="9525">
              <a:noFill/>
              <a:miter lim="800000"/>
              <a:headEnd/>
              <a:tailEnd/>
            </a:ln>
          </p:spPr>
          <p:txBody>
            <a:bodyPr/>
            <a:lstStyle/>
            <a:p>
              <a:endParaRPr lang="nl-NL"/>
            </a:p>
          </p:txBody>
        </p:sp>
        <p:sp>
          <p:nvSpPr>
            <p:cNvPr id="15125" name="Rectangle 981"/>
            <p:cNvSpPr>
              <a:spLocks noChangeArrowheads="1"/>
            </p:cNvSpPr>
            <p:nvPr/>
          </p:nvSpPr>
          <p:spPr bwMode="auto">
            <a:xfrm>
              <a:off x="2290" y="1765"/>
              <a:ext cx="9" cy="50"/>
            </a:xfrm>
            <a:prstGeom prst="rect">
              <a:avLst/>
            </a:prstGeom>
            <a:solidFill>
              <a:srgbClr val="19194E"/>
            </a:solidFill>
            <a:ln w="9525">
              <a:noFill/>
              <a:miter lim="800000"/>
              <a:headEnd/>
              <a:tailEnd/>
            </a:ln>
          </p:spPr>
          <p:txBody>
            <a:bodyPr/>
            <a:lstStyle/>
            <a:p>
              <a:endParaRPr lang="nl-NL"/>
            </a:p>
          </p:txBody>
        </p:sp>
        <p:sp>
          <p:nvSpPr>
            <p:cNvPr id="15126" name="Rectangle 982"/>
            <p:cNvSpPr>
              <a:spLocks noChangeArrowheads="1"/>
            </p:cNvSpPr>
            <p:nvPr/>
          </p:nvSpPr>
          <p:spPr bwMode="auto">
            <a:xfrm>
              <a:off x="2299" y="1765"/>
              <a:ext cx="8" cy="50"/>
            </a:xfrm>
            <a:prstGeom prst="rect">
              <a:avLst/>
            </a:prstGeom>
            <a:solidFill>
              <a:srgbClr val="19194D"/>
            </a:solidFill>
            <a:ln w="9525">
              <a:noFill/>
              <a:miter lim="800000"/>
              <a:headEnd/>
              <a:tailEnd/>
            </a:ln>
          </p:spPr>
          <p:txBody>
            <a:bodyPr/>
            <a:lstStyle/>
            <a:p>
              <a:endParaRPr lang="nl-NL"/>
            </a:p>
          </p:txBody>
        </p:sp>
        <p:sp>
          <p:nvSpPr>
            <p:cNvPr id="15127" name="Rectangle 983"/>
            <p:cNvSpPr>
              <a:spLocks noChangeArrowheads="1"/>
            </p:cNvSpPr>
            <p:nvPr/>
          </p:nvSpPr>
          <p:spPr bwMode="auto">
            <a:xfrm>
              <a:off x="2307" y="1765"/>
              <a:ext cx="9" cy="50"/>
            </a:xfrm>
            <a:prstGeom prst="rect">
              <a:avLst/>
            </a:prstGeom>
            <a:solidFill>
              <a:srgbClr val="18184C"/>
            </a:solidFill>
            <a:ln w="9525">
              <a:noFill/>
              <a:miter lim="800000"/>
              <a:headEnd/>
              <a:tailEnd/>
            </a:ln>
          </p:spPr>
          <p:txBody>
            <a:bodyPr/>
            <a:lstStyle/>
            <a:p>
              <a:endParaRPr lang="nl-NL"/>
            </a:p>
          </p:txBody>
        </p:sp>
        <p:sp>
          <p:nvSpPr>
            <p:cNvPr id="15128" name="Rectangle 984"/>
            <p:cNvSpPr>
              <a:spLocks noChangeArrowheads="1"/>
            </p:cNvSpPr>
            <p:nvPr/>
          </p:nvSpPr>
          <p:spPr bwMode="auto">
            <a:xfrm>
              <a:off x="2316" y="1765"/>
              <a:ext cx="8" cy="50"/>
            </a:xfrm>
            <a:prstGeom prst="rect">
              <a:avLst/>
            </a:prstGeom>
            <a:solidFill>
              <a:srgbClr val="18184A"/>
            </a:solidFill>
            <a:ln w="9525">
              <a:noFill/>
              <a:miter lim="800000"/>
              <a:headEnd/>
              <a:tailEnd/>
            </a:ln>
          </p:spPr>
          <p:txBody>
            <a:bodyPr/>
            <a:lstStyle/>
            <a:p>
              <a:endParaRPr lang="nl-NL"/>
            </a:p>
          </p:txBody>
        </p:sp>
        <p:sp>
          <p:nvSpPr>
            <p:cNvPr id="15129" name="Rectangle 985"/>
            <p:cNvSpPr>
              <a:spLocks noChangeArrowheads="1"/>
            </p:cNvSpPr>
            <p:nvPr/>
          </p:nvSpPr>
          <p:spPr bwMode="auto">
            <a:xfrm>
              <a:off x="2324" y="1765"/>
              <a:ext cx="9" cy="50"/>
            </a:xfrm>
            <a:prstGeom prst="rect">
              <a:avLst/>
            </a:prstGeom>
            <a:solidFill>
              <a:srgbClr val="171749"/>
            </a:solidFill>
            <a:ln w="9525">
              <a:noFill/>
              <a:miter lim="800000"/>
              <a:headEnd/>
              <a:tailEnd/>
            </a:ln>
          </p:spPr>
          <p:txBody>
            <a:bodyPr/>
            <a:lstStyle/>
            <a:p>
              <a:endParaRPr lang="nl-NL"/>
            </a:p>
          </p:txBody>
        </p:sp>
        <p:sp>
          <p:nvSpPr>
            <p:cNvPr id="15130" name="Rectangle 986"/>
            <p:cNvSpPr>
              <a:spLocks noChangeArrowheads="1"/>
            </p:cNvSpPr>
            <p:nvPr/>
          </p:nvSpPr>
          <p:spPr bwMode="auto">
            <a:xfrm>
              <a:off x="2333" y="1765"/>
              <a:ext cx="8" cy="50"/>
            </a:xfrm>
            <a:prstGeom prst="rect">
              <a:avLst/>
            </a:prstGeom>
            <a:solidFill>
              <a:srgbClr val="171748"/>
            </a:solidFill>
            <a:ln w="9525">
              <a:noFill/>
              <a:miter lim="800000"/>
              <a:headEnd/>
              <a:tailEnd/>
            </a:ln>
          </p:spPr>
          <p:txBody>
            <a:bodyPr/>
            <a:lstStyle/>
            <a:p>
              <a:endParaRPr lang="nl-NL"/>
            </a:p>
          </p:txBody>
        </p:sp>
        <p:sp>
          <p:nvSpPr>
            <p:cNvPr id="15131" name="Rectangle 987"/>
            <p:cNvSpPr>
              <a:spLocks noChangeArrowheads="1"/>
            </p:cNvSpPr>
            <p:nvPr/>
          </p:nvSpPr>
          <p:spPr bwMode="auto">
            <a:xfrm>
              <a:off x="2341" y="1765"/>
              <a:ext cx="8" cy="50"/>
            </a:xfrm>
            <a:prstGeom prst="rect">
              <a:avLst/>
            </a:prstGeom>
            <a:solidFill>
              <a:srgbClr val="171747"/>
            </a:solidFill>
            <a:ln w="9525">
              <a:noFill/>
              <a:miter lim="800000"/>
              <a:headEnd/>
              <a:tailEnd/>
            </a:ln>
          </p:spPr>
          <p:txBody>
            <a:bodyPr/>
            <a:lstStyle/>
            <a:p>
              <a:endParaRPr lang="nl-NL"/>
            </a:p>
          </p:txBody>
        </p:sp>
        <p:sp>
          <p:nvSpPr>
            <p:cNvPr id="15132" name="Rectangle 988"/>
            <p:cNvSpPr>
              <a:spLocks noChangeArrowheads="1"/>
            </p:cNvSpPr>
            <p:nvPr/>
          </p:nvSpPr>
          <p:spPr bwMode="auto">
            <a:xfrm>
              <a:off x="2349" y="1765"/>
              <a:ext cx="9" cy="50"/>
            </a:xfrm>
            <a:prstGeom prst="rect">
              <a:avLst/>
            </a:prstGeom>
            <a:solidFill>
              <a:srgbClr val="171747"/>
            </a:solidFill>
            <a:ln w="9525">
              <a:noFill/>
              <a:miter lim="800000"/>
              <a:headEnd/>
              <a:tailEnd/>
            </a:ln>
          </p:spPr>
          <p:txBody>
            <a:bodyPr/>
            <a:lstStyle/>
            <a:p>
              <a:endParaRPr lang="nl-NL"/>
            </a:p>
          </p:txBody>
        </p:sp>
      </p:grpSp>
      <p:sp>
        <p:nvSpPr>
          <p:cNvPr id="14359" name="Rectangle 990"/>
          <p:cNvSpPr>
            <a:spLocks noChangeArrowheads="1"/>
          </p:cNvSpPr>
          <p:nvPr/>
        </p:nvSpPr>
        <p:spPr bwMode="auto">
          <a:xfrm>
            <a:off x="2459038" y="2801938"/>
            <a:ext cx="1284287" cy="79375"/>
          </a:xfrm>
          <a:prstGeom prst="rect">
            <a:avLst/>
          </a:prstGeom>
          <a:noFill/>
          <a:ln w="12700">
            <a:solidFill>
              <a:srgbClr val="000000"/>
            </a:solidFill>
            <a:miter lim="800000"/>
            <a:headEnd/>
            <a:tailEnd/>
          </a:ln>
        </p:spPr>
        <p:txBody>
          <a:bodyPr/>
          <a:lstStyle/>
          <a:p>
            <a:endParaRPr lang="nl-NL"/>
          </a:p>
        </p:txBody>
      </p:sp>
      <p:grpSp>
        <p:nvGrpSpPr>
          <p:cNvPr id="12" name="Group 63"/>
          <p:cNvGrpSpPr>
            <a:grpSpLocks/>
          </p:cNvGrpSpPr>
          <p:nvPr/>
        </p:nvGrpSpPr>
        <p:grpSpPr bwMode="auto">
          <a:xfrm>
            <a:off x="2459038" y="2774950"/>
            <a:ext cx="1284287" cy="26988"/>
            <a:chOff x="1549" y="1748"/>
            <a:chExt cx="809" cy="17"/>
          </a:xfrm>
        </p:grpSpPr>
        <p:sp>
          <p:nvSpPr>
            <p:cNvPr id="14941" name="Rectangle 991"/>
            <p:cNvSpPr>
              <a:spLocks noChangeArrowheads="1"/>
            </p:cNvSpPr>
            <p:nvPr/>
          </p:nvSpPr>
          <p:spPr bwMode="auto">
            <a:xfrm>
              <a:off x="1549" y="1748"/>
              <a:ext cx="9" cy="17"/>
            </a:xfrm>
            <a:prstGeom prst="rect">
              <a:avLst/>
            </a:prstGeom>
            <a:solidFill>
              <a:srgbClr val="767676"/>
            </a:solidFill>
            <a:ln w="9525">
              <a:noFill/>
              <a:miter lim="800000"/>
              <a:headEnd/>
              <a:tailEnd/>
            </a:ln>
          </p:spPr>
          <p:txBody>
            <a:bodyPr/>
            <a:lstStyle/>
            <a:p>
              <a:endParaRPr lang="nl-NL"/>
            </a:p>
          </p:txBody>
        </p:sp>
        <p:sp>
          <p:nvSpPr>
            <p:cNvPr id="14942" name="Rectangle 992"/>
            <p:cNvSpPr>
              <a:spLocks noChangeArrowheads="1"/>
            </p:cNvSpPr>
            <p:nvPr/>
          </p:nvSpPr>
          <p:spPr bwMode="auto">
            <a:xfrm>
              <a:off x="1558" y="1748"/>
              <a:ext cx="8" cy="17"/>
            </a:xfrm>
            <a:prstGeom prst="rect">
              <a:avLst/>
            </a:prstGeom>
            <a:solidFill>
              <a:srgbClr val="777777"/>
            </a:solidFill>
            <a:ln w="9525">
              <a:noFill/>
              <a:miter lim="800000"/>
              <a:headEnd/>
              <a:tailEnd/>
            </a:ln>
          </p:spPr>
          <p:txBody>
            <a:bodyPr/>
            <a:lstStyle/>
            <a:p>
              <a:endParaRPr lang="nl-NL"/>
            </a:p>
          </p:txBody>
        </p:sp>
        <p:sp>
          <p:nvSpPr>
            <p:cNvPr id="14943" name="Rectangle 993"/>
            <p:cNvSpPr>
              <a:spLocks noChangeArrowheads="1"/>
            </p:cNvSpPr>
            <p:nvPr/>
          </p:nvSpPr>
          <p:spPr bwMode="auto">
            <a:xfrm>
              <a:off x="1566" y="1748"/>
              <a:ext cx="8" cy="17"/>
            </a:xfrm>
            <a:prstGeom prst="rect">
              <a:avLst/>
            </a:prstGeom>
            <a:solidFill>
              <a:srgbClr val="797979"/>
            </a:solidFill>
            <a:ln w="9525">
              <a:noFill/>
              <a:miter lim="800000"/>
              <a:headEnd/>
              <a:tailEnd/>
            </a:ln>
          </p:spPr>
          <p:txBody>
            <a:bodyPr/>
            <a:lstStyle/>
            <a:p>
              <a:endParaRPr lang="nl-NL"/>
            </a:p>
          </p:txBody>
        </p:sp>
        <p:sp>
          <p:nvSpPr>
            <p:cNvPr id="14944" name="Rectangle 994"/>
            <p:cNvSpPr>
              <a:spLocks noChangeArrowheads="1"/>
            </p:cNvSpPr>
            <p:nvPr/>
          </p:nvSpPr>
          <p:spPr bwMode="auto">
            <a:xfrm>
              <a:off x="1574" y="1748"/>
              <a:ext cx="9" cy="17"/>
            </a:xfrm>
            <a:prstGeom prst="rect">
              <a:avLst/>
            </a:prstGeom>
            <a:solidFill>
              <a:srgbClr val="7A7A7A"/>
            </a:solidFill>
            <a:ln w="9525">
              <a:noFill/>
              <a:miter lim="800000"/>
              <a:headEnd/>
              <a:tailEnd/>
            </a:ln>
          </p:spPr>
          <p:txBody>
            <a:bodyPr/>
            <a:lstStyle/>
            <a:p>
              <a:endParaRPr lang="nl-NL"/>
            </a:p>
          </p:txBody>
        </p:sp>
        <p:sp>
          <p:nvSpPr>
            <p:cNvPr id="14945" name="Rectangle 995"/>
            <p:cNvSpPr>
              <a:spLocks noChangeArrowheads="1"/>
            </p:cNvSpPr>
            <p:nvPr/>
          </p:nvSpPr>
          <p:spPr bwMode="auto">
            <a:xfrm>
              <a:off x="1583" y="1748"/>
              <a:ext cx="8" cy="17"/>
            </a:xfrm>
            <a:prstGeom prst="rect">
              <a:avLst/>
            </a:prstGeom>
            <a:solidFill>
              <a:srgbClr val="7C7C7C"/>
            </a:solidFill>
            <a:ln w="9525">
              <a:noFill/>
              <a:miter lim="800000"/>
              <a:headEnd/>
              <a:tailEnd/>
            </a:ln>
          </p:spPr>
          <p:txBody>
            <a:bodyPr/>
            <a:lstStyle/>
            <a:p>
              <a:endParaRPr lang="nl-NL"/>
            </a:p>
          </p:txBody>
        </p:sp>
        <p:sp>
          <p:nvSpPr>
            <p:cNvPr id="14946" name="Rectangle 996"/>
            <p:cNvSpPr>
              <a:spLocks noChangeArrowheads="1"/>
            </p:cNvSpPr>
            <p:nvPr/>
          </p:nvSpPr>
          <p:spPr bwMode="auto">
            <a:xfrm>
              <a:off x="1591" y="1748"/>
              <a:ext cx="9" cy="17"/>
            </a:xfrm>
            <a:prstGeom prst="rect">
              <a:avLst/>
            </a:prstGeom>
            <a:solidFill>
              <a:srgbClr val="7E7E7E"/>
            </a:solidFill>
            <a:ln w="9525">
              <a:noFill/>
              <a:miter lim="800000"/>
              <a:headEnd/>
              <a:tailEnd/>
            </a:ln>
          </p:spPr>
          <p:txBody>
            <a:bodyPr/>
            <a:lstStyle/>
            <a:p>
              <a:endParaRPr lang="nl-NL"/>
            </a:p>
          </p:txBody>
        </p:sp>
        <p:sp>
          <p:nvSpPr>
            <p:cNvPr id="14947" name="Rectangle 997"/>
            <p:cNvSpPr>
              <a:spLocks noChangeArrowheads="1"/>
            </p:cNvSpPr>
            <p:nvPr/>
          </p:nvSpPr>
          <p:spPr bwMode="auto">
            <a:xfrm>
              <a:off x="1600" y="1748"/>
              <a:ext cx="8" cy="17"/>
            </a:xfrm>
            <a:prstGeom prst="rect">
              <a:avLst/>
            </a:prstGeom>
            <a:solidFill>
              <a:srgbClr val="808080"/>
            </a:solidFill>
            <a:ln w="9525">
              <a:noFill/>
              <a:miter lim="800000"/>
              <a:headEnd/>
              <a:tailEnd/>
            </a:ln>
          </p:spPr>
          <p:txBody>
            <a:bodyPr/>
            <a:lstStyle/>
            <a:p>
              <a:endParaRPr lang="nl-NL"/>
            </a:p>
          </p:txBody>
        </p:sp>
        <p:sp>
          <p:nvSpPr>
            <p:cNvPr id="14948" name="Rectangle 998"/>
            <p:cNvSpPr>
              <a:spLocks noChangeArrowheads="1"/>
            </p:cNvSpPr>
            <p:nvPr/>
          </p:nvSpPr>
          <p:spPr bwMode="auto">
            <a:xfrm>
              <a:off x="1608" y="1748"/>
              <a:ext cx="9" cy="17"/>
            </a:xfrm>
            <a:prstGeom prst="rect">
              <a:avLst/>
            </a:prstGeom>
            <a:solidFill>
              <a:srgbClr val="838383"/>
            </a:solidFill>
            <a:ln w="9525">
              <a:noFill/>
              <a:miter lim="800000"/>
              <a:headEnd/>
              <a:tailEnd/>
            </a:ln>
          </p:spPr>
          <p:txBody>
            <a:bodyPr/>
            <a:lstStyle/>
            <a:p>
              <a:endParaRPr lang="nl-NL"/>
            </a:p>
          </p:txBody>
        </p:sp>
        <p:sp>
          <p:nvSpPr>
            <p:cNvPr id="14949" name="Rectangle 999"/>
            <p:cNvSpPr>
              <a:spLocks noChangeArrowheads="1"/>
            </p:cNvSpPr>
            <p:nvPr/>
          </p:nvSpPr>
          <p:spPr bwMode="auto">
            <a:xfrm>
              <a:off x="1617" y="1748"/>
              <a:ext cx="8" cy="17"/>
            </a:xfrm>
            <a:prstGeom prst="rect">
              <a:avLst/>
            </a:prstGeom>
            <a:solidFill>
              <a:srgbClr val="858585"/>
            </a:solidFill>
            <a:ln w="9525">
              <a:noFill/>
              <a:miter lim="800000"/>
              <a:headEnd/>
              <a:tailEnd/>
            </a:ln>
          </p:spPr>
          <p:txBody>
            <a:bodyPr/>
            <a:lstStyle/>
            <a:p>
              <a:endParaRPr lang="nl-NL"/>
            </a:p>
          </p:txBody>
        </p:sp>
        <p:sp>
          <p:nvSpPr>
            <p:cNvPr id="14950" name="Rectangle 1000"/>
            <p:cNvSpPr>
              <a:spLocks noChangeArrowheads="1"/>
            </p:cNvSpPr>
            <p:nvPr/>
          </p:nvSpPr>
          <p:spPr bwMode="auto">
            <a:xfrm>
              <a:off x="1625" y="1748"/>
              <a:ext cx="8" cy="17"/>
            </a:xfrm>
            <a:prstGeom prst="rect">
              <a:avLst/>
            </a:prstGeom>
            <a:solidFill>
              <a:srgbClr val="888888"/>
            </a:solidFill>
            <a:ln w="9525">
              <a:noFill/>
              <a:miter lim="800000"/>
              <a:headEnd/>
              <a:tailEnd/>
            </a:ln>
          </p:spPr>
          <p:txBody>
            <a:bodyPr/>
            <a:lstStyle/>
            <a:p>
              <a:endParaRPr lang="nl-NL"/>
            </a:p>
          </p:txBody>
        </p:sp>
        <p:sp>
          <p:nvSpPr>
            <p:cNvPr id="14951" name="Rectangle 1001"/>
            <p:cNvSpPr>
              <a:spLocks noChangeArrowheads="1"/>
            </p:cNvSpPr>
            <p:nvPr/>
          </p:nvSpPr>
          <p:spPr bwMode="auto">
            <a:xfrm>
              <a:off x="1633" y="1748"/>
              <a:ext cx="9" cy="17"/>
            </a:xfrm>
            <a:prstGeom prst="rect">
              <a:avLst/>
            </a:prstGeom>
            <a:solidFill>
              <a:srgbClr val="8C8C8C"/>
            </a:solidFill>
            <a:ln w="9525">
              <a:noFill/>
              <a:miter lim="800000"/>
              <a:headEnd/>
              <a:tailEnd/>
            </a:ln>
          </p:spPr>
          <p:txBody>
            <a:bodyPr/>
            <a:lstStyle/>
            <a:p>
              <a:endParaRPr lang="nl-NL"/>
            </a:p>
          </p:txBody>
        </p:sp>
        <p:sp>
          <p:nvSpPr>
            <p:cNvPr id="14952" name="Rectangle 1002"/>
            <p:cNvSpPr>
              <a:spLocks noChangeArrowheads="1"/>
            </p:cNvSpPr>
            <p:nvPr/>
          </p:nvSpPr>
          <p:spPr bwMode="auto">
            <a:xfrm>
              <a:off x="1642" y="1748"/>
              <a:ext cx="8" cy="17"/>
            </a:xfrm>
            <a:prstGeom prst="rect">
              <a:avLst/>
            </a:prstGeom>
            <a:solidFill>
              <a:srgbClr val="8F8F8F"/>
            </a:solidFill>
            <a:ln w="9525">
              <a:noFill/>
              <a:miter lim="800000"/>
              <a:headEnd/>
              <a:tailEnd/>
            </a:ln>
          </p:spPr>
          <p:txBody>
            <a:bodyPr/>
            <a:lstStyle/>
            <a:p>
              <a:endParaRPr lang="nl-NL"/>
            </a:p>
          </p:txBody>
        </p:sp>
        <p:sp>
          <p:nvSpPr>
            <p:cNvPr id="14953" name="Rectangle 1003"/>
            <p:cNvSpPr>
              <a:spLocks noChangeArrowheads="1"/>
            </p:cNvSpPr>
            <p:nvPr/>
          </p:nvSpPr>
          <p:spPr bwMode="auto">
            <a:xfrm>
              <a:off x="1650" y="1748"/>
              <a:ext cx="9" cy="17"/>
            </a:xfrm>
            <a:prstGeom prst="rect">
              <a:avLst/>
            </a:prstGeom>
            <a:solidFill>
              <a:srgbClr val="939393"/>
            </a:solidFill>
            <a:ln w="9525">
              <a:noFill/>
              <a:miter lim="800000"/>
              <a:headEnd/>
              <a:tailEnd/>
            </a:ln>
          </p:spPr>
          <p:txBody>
            <a:bodyPr/>
            <a:lstStyle/>
            <a:p>
              <a:endParaRPr lang="nl-NL"/>
            </a:p>
          </p:txBody>
        </p:sp>
        <p:sp>
          <p:nvSpPr>
            <p:cNvPr id="14954" name="Rectangle 1004"/>
            <p:cNvSpPr>
              <a:spLocks noChangeArrowheads="1"/>
            </p:cNvSpPr>
            <p:nvPr/>
          </p:nvSpPr>
          <p:spPr bwMode="auto">
            <a:xfrm>
              <a:off x="1659" y="1748"/>
              <a:ext cx="8" cy="17"/>
            </a:xfrm>
            <a:prstGeom prst="rect">
              <a:avLst/>
            </a:prstGeom>
            <a:solidFill>
              <a:srgbClr val="979797"/>
            </a:solidFill>
            <a:ln w="9525">
              <a:noFill/>
              <a:miter lim="800000"/>
              <a:headEnd/>
              <a:tailEnd/>
            </a:ln>
          </p:spPr>
          <p:txBody>
            <a:bodyPr/>
            <a:lstStyle/>
            <a:p>
              <a:endParaRPr lang="nl-NL"/>
            </a:p>
          </p:txBody>
        </p:sp>
        <p:sp>
          <p:nvSpPr>
            <p:cNvPr id="14955" name="Rectangle 1005"/>
            <p:cNvSpPr>
              <a:spLocks noChangeArrowheads="1"/>
            </p:cNvSpPr>
            <p:nvPr/>
          </p:nvSpPr>
          <p:spPr bwMode="auto">
            <a:xfrm>
              <a:off x="1667" y="1748"/>
              <a:ext cx="8" cy="17"/>
            </a:xfrm>
            <a:prstGeom prst="rect">
              <a:avLst/>
            </a:prstGeom>
            <a:solidFill>
              <a:srgbClr val="9B9B9B"/>
            </a:solidFill>
            <a:ln w="9525">
              <a:noFill/>
              <a:miter lim="800000"/>
              <a:headEnd/>
              <a:tailEnd/>
            </a:ln>
          </p:spPr>
          <p:txBody>
            <a:bodyPr/>
            <a:lstStyle/>
            <a:p>
              <a:endParaRPr lang="nl-NL"/>
            </a:p>
          </p:txBody>
        </p:sp>
        <p:sp>
          <p:nvSpPr>
            <p:cNvPr id="14956" name="Rectangle 1006"/>
            <p:cNvSpPr>
              <a:spLocks noChangeArrowheads="1"/>
            </p:cNvSpPr>
            <p:nvPr/>
          </p:nvSpPr>
          <p:spPr bwMode="auto">
            <a:xfrm>
              <a:off x="1675" y="1748"/>
              <a:ext cx="9" cy="17"/>
            </a:xfrm>
            <a:prstGeom prst="rect">
              <a:avLst/>
            </a:prstGeom>
            <a:solidFill>
              <a:srgbClr val="9F9F9F"/>
            </a:solidFill>
            <a:ln w="9525">
              <a:noFill/>
              <a:miter lim="800000"/>
              <a:headEnd/>
              <a:tailEnd/>
            </a:ln>
          </p:spPr>
          <p:txBody>
            <a:bodyPr/>
            <a:lstStyle/>
            <a:p>
              <a:endParaRPr lang="nl-NL"/>
            </a:p>
          </p:txBody>
        </p:sp>
        <p:sp>
          <p:nvSpPr>
            <p:cNvPr id="14957" name="Rectangle 1007"/>
            <p:cNvSpPr>
              <a:spLocks noChangeArrowheads="1"/>
            </p:cNvSpPr>
            <p:nvPr/>
          </p:nvSpPr>
          <p:spPr bwMode="auto">
            <a:xfrm>
              <a:off x="1684" y="1748"/>
              <a:ext cx="8" cy="17"/>
            </a:xfrm>
            <a:prstGeom prst="rect">
              <a:avLst/>
            </a:prstGeom>
            <a:solidFill>
              <a:srgbClr val="A4A4A4"/>
            </a:solidFill>
            <a:ln w="9525">
              <a:noFill/>
              <a:miter lim="800000"/>
              <a:headEnd/>
              <a:tailEnd/>
            </a:ln>
          </p:spPr>
          <p:txBody>
            <a:bodyPr/>
            <a:lstStyle/>
            <a:p>
              <a:endParaRPr lang="nl-NL"/>
            </a:p>
          </p:txBody>
        </p:sp>
        <p:sp>
          <p:nvSpPr>
            <p:cNvPr id="14958" name="Rectangle 1008"/>
            <p:cNvSpPr>
              <a:spLocks noChangeArrowheads="1"/>
            </p:cNvSpPr>
            <p:nvPr/>
          </p:nvSpPr>
          <p:spPr bwMode="auto">
            <a:xfrm>
              <a:off x="1692" y="1748"/>
              <a:ext cx="9" cy="17"/>
            </a:xfrm>
            <a:prstGeom prst="rect">
              <a:avLst/>
            </a:prstGeom>
            <a:solidFill>
              <a:srgbClr val="A8A8A8"/>
            </a:solidFill>
            <a:ln w="9525">
              <a:noFill/>
              <a:miter lim="800000"/>
              <a:headEnd/>
              <a:tailEnd/>
            </a:ln>
          </p:spPr>
          <p:txBody>
            <a:bodyPr/>
            <a:lstStyle/>
            <a:p>
              <a:endParaRPr lang="nl-NL"/>
            </a:p>
          </p:txBody>
        </p:sp>
        <p:sp>
          <p:nvSpPr>
            <p:cNvPr id="14959" name="Rectangle 1009"/>
            <p:cNvSpPr>
              <a:spLocks noChangeArrowheads="1"/>
            </p:cNvSpPr>
            <p:nvPr/>
          </p:nvSpPr>
          <p:spPr bwMode="auto">
            <a:xfrm>
              <a:off x="1701" y="1748"/>
              <a:ext cx="8" cy="17"/>
            </a:xfrm>
            <a:prstGeom prst="rect">
              <a:avLst/>
            </a:prstGeom>
            <a:solidFill>
              <a:srgbClr val="ADADAD"/>
            </a:solidFill>
            <a:ln w="9525">
              <a:noFill/>
              <a:miter lim="800000"/>
              <a:headEnd/>
              <a:tailEnd/>
            </a:ln>
          </p:spPr>
          <p:txBody>
            <a:bodyPr/>
            <a:lstStyle/>
            <a:p>
              <a:endParaRPr lang="nl-NL"/>
            </a:p>
          </p:txBody>
        </p:sp>
        <p:sp>
          <p:nvSpPr>
            <p:cNvPr id="14960" name="Rectangle 1010"/>
            <p:cNvSpPr>
              <a:spLocks noChangeArrowheads="1"/>
            </p:cNvSpPr>
            <p:nvPr/>
          </p:nvSpPr>
          <p:spPr bwMode="auto">
            <a:xfrm>
              <a:off x="1709" y="1748"/>
              <a:ext cx="9" cy="17"/>
            </a:xfrm>
            <a:prstGeom prst="rect">
              <a:avLst/>
            </a:prstGeom>
            <a:solidFill>
              <a:srgbClr val="B2B2B2"/>
            </a:solidFill>
            <a:ln w="9525">
              <a:noFill/>
              <a:miter lim="800000"/>
              <a:headEnd/>
              <a:tailEnd/>
            </a:ln>
          </p:spPr>
          <p:txBody>
            <a:bodyPr/>
            <a:lstStyle/>
            <a:p>
              <a:endParaRPr lang="nl-NL"/>
            </a:p>
          </p:txBody>
        </p:sp>
        <p:sp>
          <p:nvSpPr>
            <p:cNvPr id="14961" name="Rectangle 1011"/>
            <p:cNvSpPr>
              <a:spLocks noChangeArrowheads="1"/>
            </p:cNvSpPr>
            <p:nvPr/>
          </p:nvSpPr>
          <p:spPr bwMode="auto">
            <a:xfrm>
              <a:off x="1718" y="1748"/>
              <a:ext cx="8" cy="17"/>
            </a:xfrm>
            <a:prstGeom prst="rect">
              <a:avLst/>
            </a:prstGeom>
            <a:solidFill>
              <a:srgbClr val="B6B6B6"/>
            </a:solidFill>
            <a:ln w="9525">
              <a:noFill/>
              <a:miter lim="800000"/>
              <a:headEnd/>
              <a:tailEnd/>
            </a:ln>
          </p:spPr>
          <p:txBody>
            <a:bodyPr/>
            <a:lstStyle/>
            <a:p>
              <a:endParaRPr lang="nl-NL"/>
            </a:p>
          </p:txBody>
        </p:sp>
        <p:sp>
          <p:nvSpPr>
            <p:cNvPr id="14962" name="Rectangle 1012"/>
            <p:cNvSpPr>
              <a:spLocks noChangeArrowheads="1"/>
            </p:cNvSpPr>
            <p:nvPr/>
          </p:nvSpPr>
          <p:spPr bwMode="auto">
            <a:xfrm>
              <a:off x="1726" y="1748"/>
              <a:ext cx="8" cy="17"/>
            </a:xfrm>
            <a:prstGeom prst="rect">
              <a:avLst/>
            </a:prstGeom>
            <a:solidFill>
              <a:srgbClr val="BBBBBB"/>
            </a:solidFill>
            <a:ln w="9525">
              <a:noFill/>
              <a:miter lim="800000"/>
              <a:headEnd/>
              <a:tailEnd/>
            </a:ln>
          </p:spPr>
          <p:txBody>
            <a:bodyPr/>
            <a:lstStyle/>
            <a:p>
              <a:endParaRPr lang="nl-NL"/>
            </a:p>
          </p:txBody>
        </p:sp>
        <p:sp>
          <p:nvSpPr>
            <p:cNvPr id="14963" name="Rectangle 1013"/>
            <p:cNvSpPr>
              <a:spLocks noChangeArrowheads="1"/>
            </p:cNvSpPr>
            <p:nvPr/>
          </p:nvSpPr>
          <p:spPr bwMode="auto">
            <a:xfrm>
              <a:off x="1734" y="1748"/>
              <a:ext cx="9" cy="17"/>
            </a:xfrm>
            <a:prstGeom prst="rect">
              <a:avLst/>
            </a:prstGeom>
            <a:solidFill>
              <a:srgbClr val="C0C0C0"/>
            </a:solidFill>
            <a:ln w="9525">
              <a:noFill/>
              <a:miter lim="800000"/>
              <a:headEnd/>
              <a:tailEnd/>
            </a:ln>
          </p:spPr>
          <p:txBody>
            <a:bodyPr/>
            <a:lstStyle/>
            <a:p>
              <a:endParaRPr lang="nl-NL"/>
            </a:p>
          </p:txBody>
        </p:sp>
        <p:sp>
          <p:nvSpPr>
            <p:cNvPr id="14964" name="Rectangle 1014"/>
            <p:cNvSpPr>
              <a:spLocks noChangeArrowheads="1"/>
            </p:cNvSpPr>
            <p:nvPr/>
          </p:nvSpPr>
          <p:spPr bwMode="auto">
            <a:xfrm>
              <a:off x="1743" y="1748"/>
              <a:ext cx="8" cy="17"/>
            </a:xfrm>
            <a:prstGeom prst="rect">
              <a:avLst/>
            </a:prstGeom>
            <a:solidFill>
              <a:srgbClr val="C4C4C4"/>
            </a:solidFill>
            <a:ln w="9525">
              <a:noFill/>
              <a:miter lim="800000"/>
              <a:headEnd/>
              <a:tailEnd/>
            </a:ln>
          </p:spPr>
          <p:txBody>
            <a:bodyPr/>
            <a:lstStyle/>
            <a:p>
              <a:endParaRPr lang="nl-NL"/>
            </a:p>
          </p:txBody>
        </p:sp>
        <p:sp>
          <p:nvSpPr>
            <p:cNvPr id="14965" name="Rectangle 1015"/>
            <p:cNvSpPr>
              <a:spLocks noChangeArrowheads="1"/>
            </p:cNvSpPr>
            <p:nvPr/>
          </p:nvSpPr>
          <p:spPr bwMode="auto">
            <a:xfrm>
              <a:off x="1751" y="1748"/>
              <a:ext cx="9" cy="17"/>
            </a:xfrm>
            <a:prstGeom prst="rect">
              <a:avLst/>
            </a:prstGeom>
            <a:solidFill>
              <a:srgbClr val="C8C8C8"/>
            </a:solidFill>
            <a:ln w="9525">
              <a:noFill/>
              <a:miter lim="800000"/>
              <a:headEnd/>
              <a:tailEnd/>
            </a:ln>
          </p:spPr>
          <p:txBody>
            <a:bodyPr/>
            <a:lstStyle/>
            <a:p>
              <a:endParaRPr lang="nl-NL"/>
            </a:p>
          </p:txBody>
        </p:sp>
        <p:sp>
          <p:nvSpPr>
            <p:cNvPr id="14966" name="Rectangle 1016"/>
            <p:cNvSpPr>
              <a:spLocks noChangeArrowheads="1"/>
            </p:cNvSpPr>
            <p:nvPr/>
          </p:nvSpPr>
          <p:spPr bwMode="auto">
            <a:xfrm>
              <a:off x="1760" y="1748"/>
              <a:ext cx="8" cy="17"/>
            </a:xfrm>
            <a:prstGeom prst="rect">
              <a:avLst/>
            </a:prstGeom>
            <a:solidFill>
              <a:srgbClr val="CDCDCD"/>
            </a:solidFill>
            <a:ln w="9525">
              <a:noFill/>
              <a:miter lim="800000"/>
              <a:headEnd/>
              <a:tailEnd/>
            </a:ln>
          </p:spPr>
          <p:txBody>
            <a:bodyPr/>
            <a:lstStyle/>
            <a:p>
              <a:endParaRPr lang="nl-NL"/>
            </a:p>
          </p:txBody>
        </p:sp>
        <p:sp>
          <p:nvSpPr>
            <p:cNvPr id="14967" name="Rectangle 1017"/>
            <p:cNvSpPr>
              <a:spLocks noChangeArrowheads="1"/>
            </p:cNvSpPr>
            <p:nvPr/>
          </p:nvSpPr>
          <p:spPr bwMode="auto">
            <a:xfrm>
              <a:off x="1768" y="1748"/>
              <a:ext cx="9" cy="17"/>
            </a:xfrm>
            <a:prstGeom prst="rect">
              <a:avLst/>
            </a:prstGeom>
            <a:solidFill>
              <a:srgbClr val="D1D1D1"/>
            </a:solidFill>
            <a:ln w="9525">
              <a:noFill/>
              <a:miter lim="800000"/>
              <a:headEnd/>
              <a:tailEnd/>
            </a:ln>
          </p:spPr>
          <p:txBody>
            <a:bodyPr/>
            <a:lstStyle/>
            <a:p>
              <a:endParaRPr lang="nl-NL"/>
            </a:p>
          </p:txBody>
        </p:sp>
        <p:sp>
          <p:nvSpPr>
            <p:cNvPr id="14968" name="Rectangle 1018"/>
            <p:cNvSpPr>
              <a:spLocks noChangeArrowheads="1"/>
            </p:cNvSpPr>
            <p:nvPr/>
          </p:nvSpPr>
          <p:spPr bwMode="auto">
            <a:xfrm>
              <a:off x="1777" y="1748"/>
              <a:ext cx="8" cy="17"/>
            </a:xfrm>
            <a:prstGeom prst="rect">
              <a:avLst/>
            </a:prstGeom>
            <a:solidFill>
              <a:srgbClr val="D5D5D5"/>
            </a:solidFill>
            <a:ln w="9525">
              <a:noFill/>
              <a:miter lim="800000"/>
              <a:headEnd/>
              <a:tailEnd/>
            </a:ln>
          </p:spPr>
          <p:txBody>
            <a:bodyPr/>
            <a:lstStyle/>
            <a:p>
              <a:endParaRPr lang="nl-NL"/>
            </a:p>
          </p:txBody>
        </p:sp>
        <p:sp>
          <p:nvSpPr>
            <p:cNvPr id="14969" name="Rectangle 1019"/>
            <p:cNvSpPr>
              <a:spLocks noChangeArrowheads="1"/>
            </p:cNvSpPr>
            <p:nvPr/>
          </p:nvSpPr>
          <p:spPr bwMode="auto">
            <a:xfrm>
              <a:off x="1785" y="1748"/>
              <a:ext cx="8" cy="17"/>
            </a:xfrm>
            <a:prstGeom prst="rect">
              <a:avLst/>
            </a:prstGeom>
            <a:solidFill>
              <a:srgbClr val="D9D9D9"/>
            </a:solidFill>
            <a:ln w="9525">
              <a:noFill/>
              <a:miter lim="800000"/>
              <a:headEnd/>
              <a:tailEnd/>
            </a:ln>
          </p:spPr>
          <p:txBody>
            <a:bodyPr/>
            <a:lstStyle/>
            <a:p>
              <a:endParaRPr lang="nl-NL"/>
            </a:p>
          </p:txBody>
        </p:sp>
        <p:sp>
          <p:nvSpPr>
            <p:cNvPr id="14970" name="Rectangle 1020"/>
            <p:cNvSpPr>
              <a:spLocks noChangeArrowheads="1"/>
            </p:cNvSpPr>
            <p:nvPr/>
          </p:nvSpPr>
          <p:spPr bwMode="auto">
            <a:xfrm>
              <a:off x="1793" y="1748"/>
              <a:ext cx="9" cy="17"/>
            </a:xfrm>
            <a:prstGeom prst="rect">
              <a:avLst/>
            </a:prstGeom>
            <a:solidFill>
              <a:srgbClr val="DDDDDD"/>
            </a:solidFill>
            <a:ln w="9525">
              <a:noFill/>
              <a:miter lim="800000"/>
              <a:headEnd/>
              <a:tailEnd/>
            </a:ln>
          </p:spPr>
          <p:txBody>
            <a:bodyPr/>
            <a:lstStyle/>
            <a:p>
              <a:endParaRPr lang="nl-NL"/>
            </a:p>
          </p:txBody>
        </p:sp>
        <p:sp>
          <p:nvSpPr>
            <p:cNvPr id="14971" name="Rectangle 1021"/>
            <p:cNvSpPr>
              <a:spLocks noChangeArrowheads="1"/>
            </p:cNvSpPr>
            <p:nvPr/>
          </p:nvSpPr>
          <p:spPr bwMode="auto">
            <a:xfrm>
              <a:off x="1802" y="1748"/>
              <a:ext cx="8" cy="17"/>
            </a:xfrm>
            <a:prstGeom prst="rect">
              <a:avLst/>
            </a:prstGeom>
            <a:solidFill>
              <a:srgbClr val="E0E0E0"/>
            </a:solidFill>
            <a:ln w="9525">
              <a:noFill/>
              <a:miter lim="800000"/>
              <a:headEnd/>
              <a:tailEnd/>
            </a:ln>
          </p:spPr>
          <p:txBody>
            <a:bodyPr/>
            <a:lstStyle/>
            <a:p>
              <a:endParaRPr lang="nl-NL"/>
            </a:p>
          </p:txBody>
        </p:sp>
        <p:sp>
          <p:nvSpPr>
            <p:cNvPr id="14972" name="Rectangle 1022"/>
            <p:cNvSpPr>
              <a:spLocks noChangeArrowheads="1"/>
            </p:cNvSpPr>
            <p:nvPr/>
          </p:nvSpPr>
          <p:spPr bwMode="auto">
            <a:xfrm>
              <a:off x="1810" y="1748"/>
              <a:ext cx="9" cy="17"/>
            </a:xfrm>
            <a:prstGeom prst="rect">
              <a:avLst/>
            </a:prstGeom>
            <a:solidFill>
              <a:srgbClr val="E4E4E4"/>
            </a:solidFill>
            <a:ln w="9525">
              <a:noFill/>
              <a:miter lim="800000"/>
              <a:headEnd/>
              <a:tailEnd/>
            </a:ln>
          </p:spPr>
          <p:txBody>
            <a:bodyPr/>
            <a:lstStyle/>
            <a:p>
              <a:endParaRPr lang="nl-NL"/>
            </a:p>
          </p:txBody>
        </p:sp>
        <p:sp>
          <p:nvSpPr>
            <p:cNvPr id="14973" name="Rectangle 1023"/>
            <p:cNvSpPr>
              <a:spLocks noChangeArrowheads="1"/>
            </p:cNvSpPr>
            <p:nvPr/>
          </p:nvSpPr>
          <p:spPr bwMode="auto">
            <a:xfrm>
              <a:off x="1819" y="1748"/>
              <a:ext cx="8" cy="17"/>
            </a:xfrm>
            <a:prstGeom prst="rect">
              <a:avLst/>
            </a:prstGeom>
            <a:solidFill>
              <a:srgbClr val="E7E7E7"/>
            </a:solidFill>
            <a:ln w="9525">
              <a:noFill/>
              <a:miter lim="800000"/>
              <a:headEnd/>
              <a:tailEnd/>
            </a:ln>
          </p:spPr>
          <p:txBody>
            <a:bodyPr/>
            <a:lstStyle/>
            <a:p>
              <a:endParaRPr lang="nl-NL"/>
            </a:p>
          </p:txBody>
        </p:sp>
        <p:sp>
          <p:nvSpPr>
            <p:cNvPr id="14974" name="Rectangle 0"/>
            <p:cNvSpPr>
              <a:spLocks noChangeArrowheads="1"/>
            </p:cNvSpPr>
            <p:nvPr/>
          </p:nvSpPr>
          <p:spPr bwMode="auto">
            <a:xfrm>
              <a:off x="1827" y="1748"/>
              <a:ext cx="9" cy="17"/>
            </a:xfrm>
            <a:prstGeom prst="rect">
              <a:avLst/>
            </a:prstGeom>
            <a:solidFill>
              <a:srgbClr val="EAEAEA"/>
            </a:solidFill>
            <a:ln w="9525">
              <a:noFill/>
              <a:miter lim="800000"/>
              <a:headEnd/>
              <a:tailEnd/>
            </a:ln>
          </p:spPr>
          <p:txBody>
            <a:bodyPr/>
            <a:lstStyle/>
            <a:p>
              <a:endParaRPr lang="nl-NL"/>
            </a:p>
          </p:txBody>
        </p:sp>
        <p:sp>
          <p:nvSpPr>
            <p:cNvPr id="14975" name="Rectangle 1"/>
            <p:cNvSpPr>
              <a:spLocks noChangeArrowheads="1"/>
            </p:cNvSpPr>
            <p:nvPr/>
          </p:nvSpPr>
          <p:spPr bwMode="auto">
            <a:xfrm>
              <a:off x="1836" y="1748"/>
              <a:ext cx="8" cy="17"/>
            </a:xfrm>
            <a:prstGeom prst="rect">
              <a:avLst/>
            </a:prstGeom>
            <a:solidFill>
              <a:srgbClr val="EDEDED"/>
            </a:solidFill>
            <a:ln w="9525">
              <a:noFill/>
              <a:miter lim="800000"/>
              <a:headEnd/>
              <a:tailEnd/>
            </a:ln>
          </p:spPr>
          <p:txBody>
            <a:bodyPr/>
            <a:lstStyle/>
            <a:p>
              <a:endParaRPr lang="nl-NL"/>
            </a:p>
          </p:txBody>
        </p:sp>
        <p:sp>
          <p:nvSpPr>
            <p:cNvPr id="14976" name="Rectangle 2"/>
            <p:cNvSpPr>
              <a:spLocks noChangeArrowheads="1"/>
            </p:cNvSpPr>
            <p:nvPr/>
          </p:nvSpPr>
          <p:spPr bwMode="auto">
            <a:xfrm>
              <a:off x="1844" y="1748"/>
              <a:ext cx="8" cy="17"/>
            </a:xfrm>
            <a:prstGeom prst="rect">
              <a:avLst/>
            </a:prstGeom>
            <a:solidFill>
              <a:srgbClr val="EFEFEF"/>
            </a:solidFill>
            <a:ln w="9525">
              <a:noFill/>
              <a:miter lim="800000"/>
              <a:headEnd/>
              <a:tailEnd/>
            </a:ln>
          </p:spPr>
          <p:txBody>
            <a:bodyPr/>
            <a:lstStyle/>
            <a:p>
              <a:endParaRPr lang="nl-NL"/>
            </a:p>
          </p:txBody>
        </p:sp>
        <p:sp>
          <p:nvSpPr>
            <p:cNvPr id="14977" name="Rectangle 3"/>
            <p:cNvSpPr>
              <a:spLocks noChangeArrowheads="1"/>
            </p:cNvSpPr>
            <p:nvPr/>
          </p:nvSpPr>
          <p:spPr bwMode="auto">
            <a:xfrm>
              <a:off x="1852" y="1748"/>
              <a:ext cx="9" cy="17"/>
            </a:xfrm>
            <a:prstGeom prst="rect">
              <a:avLst/>
            </a:prstGeom>
            <a:solidFill>
              <a:srgbClr val="F1F1F1"/>
            </a:solidFill>
            <a:ln w="9525">
              <a:noFill/>
              <a:miter lim="800000"/>
              <a:headEnd/>
              <a:tailEnd/>
            </a:ln>
          </p:spPr>
          <p:txBody>
            <a:bodyPr/>
            <a:lstStyle/>
            <a:p>
              <a:endParaRPr lang="nl-NL"/>
            </a:p>
          </p:txBody>
        </p:sp>
        <p:sp>
          <p:nvSpPr>
            <p:cNvPr id="14978" name="Rectangle 4"/>
            <p:cNvSpPr>
              <a:spLocks noChangeArrowheads="1"/>
            </p:cNvSpPr>
            <p:nvPr/>
          </p:nvSpPr>
          <p:spPr bwMode="auto">
            <a:xfrm>
              <a:off x="1861" y="1748"/>
              <a:ext cx="8" cy="17"/>
            </a:xfrm>
            <a:prstGeom prst="rect">
              <a:avLst/>
            </a:prstGeom>
            <a:solidFill>
              <a:srgbClr val="F3F3F3"/>
            </a:solidFill>
            <a:ln w="9525">
              <a:noFill/>
              <a:miter lim="800000"/>
              <a:headEnd/>
              <a:tailEnd/>
            </a:ln>
          </p:spPr>
          <p:txBody>
            <a:bodyPr/>
            <a:lstStyle/>
            <a:p>
              <a:endParaRPr lang="nl-NL"/>
            </a:p>
          </p:txBody>
        </p:sp>
        <p:sp>
          <p:nvSpPr>
            <p:cNvPr id="14979" name="Rectangle 5"/>
            <p:cNvSpPr>
              <a:spLocks noChangeArrowheads="1"/>
            </p:cNvSpPr>
            <p:nvPr/>
          </p:nvSpPr>
          <p:spPr bwMode="auto">
            <a:xfrm>
              <a:off x="1869" y="1748"/>
              <a:ext cx="9" cy="17"/>
            </a:xfrm>
            <a:prstGeom prst="rect">
              <a:avLst/>
            </a:prstGeom>
            <a:solidFill>
              <a:srgbClr val="F5F5F5"/>
            </a:solidFill>
            <a:ln w="9525">
              <a:noFill/>
              <a:miter lim="800000"/>
              <a:headEnd/>
              <a:tailEnd/>
            </a:ln>
          </p:spPr>
          <p:txBody>
            <a:bodyPr/>
            <a:lstStyle/>
            <a:p>
              <a:endParaRPr lang="nl-NL"/>
            </a:p>
          </p:txBody>
        </p:sp>
        <p:sp>
          <p:nvSpPr>
            <p:cNvPr id="14980" name="Rectangle 6"/>
            <p:cNvSpPr>
              <a:spLocks noChangeArrowheads="1"/>
            </p:cNvSpPr>
            <p:nvPr/>
          </p:nvSpPr>
          <p:spPr bwMode="auto">
            <a:xfrm>
              <a:off x="1878" y="1748"/>
              <a:ext cx="8" cy="17"/>
            </a:xfrm>
            <a:prstGeom prst="rect">
              <a:avLst/>
            </a:prstGeom>
            <a:solidFill>
              <a:srgbClr val="F6F6F6"/>
            </a:solidFill>
            <a:ln w="9525">
              <a:noFill/>
              <a:miter lim="800000"/>
              <a:headEnd/>
              <a:tailEnd/>
            </a:ln>
          </p:spPr>
          <p:txBody>
            <a:bodyPr/>
            <a:lstStyle/>
            <a:p>
              <a:endParaRPr lang="nl-NL"/>
            </a:p>
          </p:txBody>
        </p:sp>
        <p:sp>
          <p:nvSpPr>
            <p:cNvPr id="14981" name="Rectangle 7"/>
            <p:cNvSpPr>
              <a:spLocks noChangeArrowheads="1"/>
            </p:cNvSpPr>
            <p:nvPr/>
          </p:nvSpPr>
          <p:spPr bwMode="auto">
            <a:xfrm>
              <a:off x="1886" y="1748"/>
              <a:ext cx="9" cy="17"/>
            </a:xfrm>
            <a:prstGeom prst="rect">
              <a:avLst/>
            </a:prstGeom>
            <a:solidFill>
              <a:srgbClr val="F8F8F8"/>
            </a:solidFill>
            <a:ln w="9525">
              <a:noFill/>
              <a:miter lim="800000"/>
              <a:headEnd/>
              <a:tailEnd/>
            </a:ln>
          </p:spPr>
          <p:txBody>
            <a:bodyPr/>
            <a:lstStyle/>
            <a:p>
              <a:endParaRPr lang="nl-NL"/>
            </a:p>
          </p:txBody>
        </p:sp>
        <p:sp>
          <p:nvSpPr>
            <p:cNvPr id="14982" name="Rectangle 8"/>
            <p:cNvSpPr>
              <a:spLocks noChangeArrowheads="1"/>
            </p:cNvSpPr>
            <p:nvPr/>
          </p:nvSpPr>
          <p:spPr bwMode="auto">
            <a:xfrm>
              <a:off x="1895" y="1748"/>
              <a:ext cx="8" cy="17"/>
            </a:xfrm>
            <a:prstGeom prst="rect">
              <a:avLst/>
            </a:prstGeom>
            <a:solidFill>
              <a:srgbClr val="F9F9F9"/>
            </a:solidFill>
            <a:ln w="9525">
              <a:noFill/>
              <a:miter lim="800000"/>
              <a:headEnd/>
              <a:tailEnd/>
            </a:ln>
          </p:spPr>
          <p:txBody>
            <a:bodyPr/>
            <a:lstStyle/>
            <a:p>
              <a:endParaRPr lang="nl-NL"/>
            </a:p>
          </p:txBody>
        </p:sp>
        <p:sp>
          <p:nvSpPr>
            <p:cNvPr id="14983" name="Rectangle 9"/>
            <p:cNvSpPr>
              <a:spLocks noChangeArrowheads="1"/>
            </p:cNvSpPr>
            <p:nvPr/>
          </p:nvSpPr>
          <p:spPr bwMode="auto">
            <a:xfrm>
              <a:off x="1903" y="1748"/>
              <a:ext cx="8" cy="17"/>
            </a:xfrm>
            <a:prstGeom prst="rect">
              <a:avLst/>
            </a:prstGeom>
            <a:solidFill>
              <a:srgbClr val="FAFAFA"/>
            </a:solidFill>
            <a:ln w="9525">
              <a:noFill/>
              <a:miter lim="800000"/>
              <a:headEnd/>
              <a:tailEnd/>
            </a:ln>
          </p:spPr>
          <p:txBody>
            <a:bodyPr/>
            <a:lstStyle/>
            <a:p>
              <a:endParaRPr lang="nl-NL"/>
            </a:p>
          </p:txBody>
        </p:sp>
        <p:sp>
          <p:nvSpPr>
            <p:cNvPr id="14984" name="Rectangle 10"/>
            <p:cNvSpPr>
              <a:spLocks noChangeArrowheads="1"/>
            </p:cNvSpPr>
            <p:nvPr/>
          </p:nvSpPr>
          <p:spPr bwMode="auto">
            <a:xfrm>
              <a:off x="1911" y="1748"/>
              <a:ext cx="9" cy="17"/>
            </a:xfrm>
            <a:prstGeom prst="rect">
              <a:avLst/>
            </a:prstGeom>
            <a:solidFill>
              <a:srgbClr val="FCFCFC"/>
            </a:solidFill>
            <a:ln w="9525">
              <a:noFill/>
              <a:miter lim="800000"/>
              <a:headEnd/>
              <a:tailEnd/>
            </a:ln>
          </p:spPr>
          <p:txBody>
            <a:bodyPr/>
            <a:lstStyle/>
            <a:p>
              <a:endParaRPr lang="nl-NL"/>
            </a:p>
          </p:txBody>
        </p:sp>
        <p:sp>
          <p:nvSpPr>
            <p:cNvPr id="14985" name="Rectangle 11"/>
            <p:cNvSpPr>
              <a:spLocks noChangeArrowheads="1"/>
            </p:cNvSpPr>
            <p:nvPr/>
          </p:nvSpPr>
          <p:spPr bwMode="auto">
            <a:xfrm>
              <a:off x="1920" y="1748"/>
              <a:ext cx="8" cy="17"/>
            </a:xfrm>
            <a:prstGeom prst="rect">
              <a:avLst/>
            </a:prstGeom>
            <a:solidFill>
              <a:srgbClr val="FCFCFC"/>
            </a:solidFill>
            <a:ln w="9525">
              <a:noFill/>
              <a:miter lim="800000"/>
              <a:headEnd/>
              <a:tailEnd/>
            </a:ln>
          </p:spPr>
          <p:txBody>
            <a:bodyPr/>
            <a:lstStyle/>
            <a:p>
              <a:endParaRPr lang="nl-NL"/>
            </a:p>
          </p:txBody>
        </p:sp>
        <p:sp>
          <p:nvSpPr>
            <p:cNvPr id="14986" name="Rectangle 12"/>
            <p:cNvSpPr>
              <a:spLocks noChangeArrowheads="1"/>
            </p:cNvSpPr>
            <p:nvPr/>
          </p:nvSpPr>
          <p:spPr bwMode="auto">
            <a:xfrm>
              <a:off x="1928" y="1748"/>
              <a:ext cx="9" cy="17"/>
            </a:xfrm>
            <a:prstGeom prst="rect">
              <a:avLst/>
            </a:prstGeom>
            <a:solidFill>
              <a:srgbClr val="FDFDFD"/>
            </a:solidFill>
            <a:ln w="9525">
              <a:noFill/>
              <a:miter lim="800000"/>
              <a:headEnd/>
              <a:tailEnd/>
            </a:ln>
          </p:spPr>
          <p:txBody>
            <a:bodyPr/>
            <a:lstStyle/>
            <a:p>
              <a:endParaRPr lang="nl-NL"/>
            </a:p>
          </p:txBody>
        </p:sp>
        <p:sp>
          <p:nvSpPr>
            <p:cNvPr id="14987" name="Rectangle 13"/>
            <p:cNvSpPr>
              <a:spLocks noChangeArrowheads="1"/>
            </p:cNvSpPr>
            <p:nvPr/>
          </p:nvSpPr>
          <p:spPr bwMode="auto">
            <a:xfrm>
              <a:off x="1937" y="1748"/>
              <a:ext cx="8" cy="17"/>
            </a:xfrm>
            <a:prstGeom prst="rect">
              <a:avLst/>
            </a:prstGeom>
            <a:solidFill>
              <a:srgbClr val="FEFEFE"/>
            </a:solidFill>
            <a:ln w="9525">
              <a:noFill/>
              <a:miter lim="800000"/>
              <a:headEnd/>
              <a:tailEnd/>
            </a:ln>
          </p:spPr>
          <p:txBody>
            <a:bodyPr/>
            <a:lstStyle/>
            <a:p>
              <a:endParaRPr lang="nl-NL"/>
            </a:p>
          </p:txBody>
        </p:sp>
        <p:sp>
          <p:nvSpPr>
            <p:cNvPr id="14988" name="Rectangle 14"/>
            <p:cNvSpPr>
              <a:spLocks noChangeArrowheads="1"/>
            </p:cNvSpPr>
            <p:nvPr/>
          </p:nvSpPr>
          <p:spPr bwMode="auto">
            <a:xfrm>
              <a:off x="1945" y="1748"/>
              <a:ext cx="8" cy="17"/>
            </a:xfrm>
            <a:prstGeom prst="rect">
              <a:avLst/>
            </a:prstGeom>
            <a:solidFill>
              <a:srgbClr val="FFFFFF"/>
            </a:solidFill>
            <a:ln w="9525">
              <a:noFill/>
              <a:miter lim="800000"/>
              <a:headEnd/>
              <a:tailEnd/>
            </a:ln>
          </p:spPr>
          <p:txBody>
            <a:bodyPr/>
            <a:lstStyle/>
            <a:p>
              <a:endParaRPr lang="nl-NL"/>
            </a:p>
          </p:txBody>
        </p:sp>
        <p:sp>
          <p:nvSpPr>
            <p:cNvPr id="14989" name="Rectangle 15"/>
            <p:cNvSpPr>
              <a:spLocks noChangeArrowheads="1"/>
            </p:cNvSpPr>
            <p:nvPr/>
          </p:nvSpPr>
          <p:spPr bwMode="auto">
            <a:xfrm>
              <a:off x="1953" y="1748"/>
              <a:ext cx="9" cy="17"/>
            </a:xfrm>
            <a:prstGeom prst="rect">
              <a:avLst/>
            </a:prstGeom>
            <a:solidFill>
              <a:srgbClr val="FFFFFF"/>
            </a:solidFill>
            <a:ln w="9525">
              <a:noFill/>
              <a:miter lim="800000"/>
              <a:headEnd/>
              <a:tailEnd/>
            </a:ln>
          </p:spPr>
          <p:txBody>
            <a:bodyPr/>
            <a:lstStyle/>
            <a:p>
              <a:endParaRPr lang="nl-NL"/>
            </a:p>
          </p:txBody>
        </p:sp>
        <p:sp>
          <p:nvSpPr>
            <p:cNvPr id="14990" name="Rectangle 16"/>
            <p:cNvSpPr>
              <a:spLocks noChangeArrowheads="1"/>
            </p:cNvSpPr>
            <p:nvPr/>
          </p:nvSpPr>
          <p:spPr bwMode="auto">
            <a:xfrm>
              <a:off x="1962" y="1748"/>
              <a:ext cx="8" cy="17"/>
            </a:xfrm>
            <a:prstGeom prst="rect">
              <a:avLst/>
            </a:prstGeom>
            <a:solidFill>
              <a:srgbClr val="FEFEFE"/>
            </a:solidFill>
            <a:ln w="9525">
              <a:noFill/>
              <a:miter lim="800000"/>
              <a:headEnd/>
              <a:tailEnd/>
            </a:ln>
          </p:spPr>
          <p:txBody>
            <a:bodyPr/>
            <a:lstStyle/>
            <a:p>
              <a:endParaRPr lang="nl-NL"/>
            </a:p>
          </p:txBody>
        </p:sp>
        <p:sp>
          <p:nvSpPr>
            <p:cNvPr id="14991" name="Rectangle 17"/>
            <p:cNvSpPr>
              <a:spLocks noChangeArrowheads="1"/>
            </p:cNvSpPr>
            <p:nvPr/>
          </p:nvSpPr>
          <p:spPr bwMode="auto">
            <a:xfrm>
              <a:off x="1970" y="1748"/>
              <a:ext cx="9" cy="17"/>
            </a:xfrm>
            <a:prstGeom prst="rect">
              <a:avLst/>
            </a:prstGeom>
            <a:solidFill>
              <a:srgbClr val="FDFDFD"/>
            </a:solidFill>
            <a:ln w="9525">
              <a:noFill/>
              <a:miter lim="800000"/>
              <a:headEnd/>
              <a:tailEnd/>
            </a:ln>
          </p:spPr>
          <p:txBody>
            <a:bodyPr/>
            <a:lstStyle/>
            <a:p>
              <a:endParaRPr lang="nl-NL"/>
            </a:p>
          </p:txBody>
        </p:sp>
        <p:sp>
          <p:nvSpPr>
            <p:cNvPr id="14992" name="Rectangle 18"/>
            <p:cNvSpPr>
              <a:spLocks noChangeArrowheads="1"/>
            </p:cNvSpPr>
            <p:nvPr/>
          </p:nvSpPr>
          <p:spPr bwMode="auto">
            <a:xfrm>
              <a:off x="1979" y="1748"/>
              <a:ext cx="8" cy="17"/>
            </a:xfrm>
            <a:prstGeom prst="rect">
              <a:avLst/>
            </a:prstGeom>
            <a:solidFill>
              <a:srgbClr val="FCFCFC"/>
            </a:solidFill>
            <a:ln w="9525">
              <a:noFill/>
              <a:miter lim="800000"/>
              <a:headEnd/>
              <a:tailEnd/>
            </a:ln>
          </p:spPr>
          <p:txBody>
            <a:bodyPr/>
            <a:lstStyle/>
            <a:p>
              <a:endParaRPr lang="nl-NL"/>
            </a:p>
          </p:txBody>
        </p:sp>
        <p:sp>
          <p:nvSpPr>
            <p:cNvPr id="14993" name="Rectangle 19"/>
            <p:cNvSpPr>
              <a:spLocks noChangeArrowheads="1"/>
            </p:cNvSpPr>
            <p:nvPr/>
          </p:nvSpPr>
          <p:spPr bwMode="auto">
            <a:xfrm>
              <a:off x="1987" y="1748"/>
              <a:ext cx="9" cy="17"/>
            </a:xfrm>
            <a:prstGeom prst="rect">
              <a:avLst/>
            </a:prstGeom>
            <a:solidFill>
              <a:srgbClr val="FBFBFB"/>
            </a:solidFill>
            <a:ln w="9525">
              <a:noFill/>
              <a:miter lim="800000"/>
              <a:headEnd/>
              <a:tailEnd/>
            </a:ln>
          </p:spPr>
          <p:txBody>
            <a:bodyPr/>
            <a:lstStyle/>
            <a:p>
              <a:endParaRPr lang="nl-NL"/>
            </a:p>
          </p:txBody>
        </p:sp>
        <p:sp>
          <p:nvSpPr>
            <p:cNvPr id="14994" name="Rectangle 20"/>
            <p:cNvSpPr>
              <a:spLocks noChangeArrowheads="1"/>
            </p:cNvSpPr>
            <p:nvPr/>
          </p:nvSpPr>
          <p:spPr bwMode="auto">
            <a:xfrm>
              <a:off x="1996" y="1748"/>
              <a:ext cx="8" cy="17"/>
            </a:xfrm>
            <a:prstGeom prst="rect">
              <a:avLst/>
            </a:prstGeom>
            <a:solidFill>
              <a:srgbClr val="FAFAFA"/>
            </a:solidFill>
            <a:ln w="9525">
              <a:noFill/>
              <a:miter lim="800000"/>
              <a:headEnd/>
              <a:tailEnd/>
            </a:ln>
          </p:spPr>
          <p:txBody>
            <a:bodyPr/>
            <a:lstStyle/>
            <a:p>
              <a:endParaRPr lang="nl-NL"/>
            </a:p>
          </p:txBody>
        </p:sp>
        <p:sp>
          <p:nvSpPr>
            <p:cNvPr id="14995" name="Rectangle 21"/>
            <p:cNvSpPr>
              <a:spLocks noChangeArrowheads="1"/>
            </p:cNvSpPr>
            <p:nvPr/>
          </p:nvSpPr>
          <p:spPr bwMode="auto">
            <a:xfrm>
              <a:off x="2004" y="1748"/>
              <a:ext cx="8" cy="17"/>
            </a:xfrm>
            <a:prstGeom prst="rect">
              <a:avLst/>
            </a:prstGeom>
            <a:solidFill>
              <a:srgbClr val="F9F9F9"/>
            </a:solidFill>
            <a:ln w="9525">
              <a:noFill/>
              <a:miter lim="800000"/>
              <a:headEnd/>
              <a:tailEnd/>
            </a:ln>
          </p:spPr>
          <p:txBody>
            <a:bodyPr/>
            <a:lstStyle/>
            <a:p>
              <a:endParaRPr lang="nl-NL"/>
            </a:p>
          </p:txBody>
        </p:sp>
        <p:sp>
          <p:nvSpPr>
            <p:cNvPr id="14996" name="Rectangle 22"/>
            <p:cNvSpPr>
              <a:spLocks noChangeArrowheads="1"/>
            </p:cNvSpPr>
            <p:nvPr/>
          </p:nvSpPr>
          <p:spPr bwMode="auto">
            <a:xfrm>
              <a:off x="2012" y="1748"/>
              <a:ext cx="9" cy="17"/>
            </a:xfrm>
            <a:prstGeom prst="rect">
              <a:avLst/>
            </a:prstGeom>
            <a:solidFill>
              <a:srgbClr val="F8F8F8"/>
            </a:solidFill>
            <a:ln w="9525">
              <a:noFill/>
              <a:miter lim="800000"/>
              <a:headEnd/>
              <a:tailEnd/>
            </a:ln>
          </p:spPr>
          <p:txBody>
            <a:bodyPr/>
            <a:lstStyle/>
            <a:p>
              <a:endParaRPr lang="nl-NL"/>
            </a:p>
          </p:txBody>
        </p:sp>
        <p:sp>
          <p:nvSpPr>
            <p:cNvPr id="14997" name="Rectangle 23"/>
            <p:cNvSpPr>
              <a:spLocks noChangeArrowheads="1"/>
            </p:cNvSpPr>
            <p:nvPr/>
          </p:nvSpPr>
          <p:spPr bwMode="auto">
            <a:xfrm>
              <a:off x="2021" y="1748"/>
              <a:ext cx="8" cy="17"/>
            </a:xfrm>
            <a:prstGeom prst="rect">
              <a:avLst/>
            </a:prstGeom>
            <a:solidFill>
              <a:srgbClr val="F6F6F6"/>
            </a:solidFill>
            <a:ln w="9525">
              <a:noFill/>
              <a:miter lim="800000"/>
              <a:headEnd/>
              <a:tailEnd/>
            </a:ln>
          </p:spPr>
          <p:txBody>
            <a:bodyPr/>
            <a:lstStyle/>
            <a:p>
              <a:endParaRPr lang="nl-NL"/>
            </a:p>
          </p:txBody>
        </p:sp>
        <p:sp>
          <p:nvSpPr>
            <p:cNvPr id="14998" name="Rectangle 24"/>
            <p:cNvSpPr>
              <a:spLocks noChangeArrowheads="1"/>
            </p:cNvSpPr>
            <p:nvPr/>
          </p:nvSpPr>
          <p:spPr bwMode="auto">
            <a:xfrm>
              <a:off x="2029" y="1748"/>
              <a:ext cx="9" cy="17"/>
            </a:xfrm>
            <a:prstGeom prst="rect">
              <a:avLst/>
            </a:prstGeom>
            <a:solidFill>
              <a:srgbClr val="F5F5F5"/>
            </a:solidFill>
            <a:ln w="9525">
              <a:noFill/>
              <a:miter lim="800000"/>
              <a:headEnd/>
              <a:tailEnd/>
            </a:ln>
          </p:spPr>
          <p:txBody>
            <a:bodyPr/>
            <a:lstStyle/>
            <a:p>
              <a:endParaRPr lang="nl-NL"/>
            </a:p>
          </p:txBody>
        </p:sp>
        <p:sp>
          <p:nvSpPr>
            <p:cNvPr id="14999" name="Rectangle 25"/>
            <p:cNvSpPr>
              <a:spLocks noChangeArrowheads="1"/>
            </p:cNvSpPr>
            <p:nvPr/>
          </p:nvSpPr>
          <p:spPr bwMode="auto">
            <a:xfrm>
              <a:off x="2038" y="1748"/>
              <a:ext cx="8" cy="17"/>
            </a:xfrm>
            <a:prstGeom prst="rect">
              <a:avLst/>
            </a:prstGeom>
            <a:solidFill>
              <a:srgbClr val="F3F3F3"/>
            </a:solidFill>
            <a:ln w="9525">
              <a:noFill/>
              <a:miter lim="800000"/>
              <a:headEnd/>
              <a:tailEnd/>
            </a:ln>
          </p:spPr>
          <p:txBody>
            <a:bodyPr/>
            <a:lstStyle/>
            <a:p>
              <a:endParaRPr lang="nl-NL"/>
            </a:p>
          </p:txBody>
        </p:sp>
        <p:sp>
          <p:nvSpPr>
            <p:cNvPr id="15000" name="Rectangle 26"/>
            <p:cNvSpPr>
              <a:spLocks noChangeArrowheads="1"/>
            </p:cNvSpPr>
            <p:nvPr/>
          </p:nvSpPr>
          <p:spPr bwMode="auto">
            <a:xfrm>
              <a:off x="2046" y="1748"/>
              <a:ext cx="9" cy="17"/>
            </a:xfrm>
            <a:prstGeom prst="rect">
              <a:avLst/>
            </a:prstGeom>
            <a:solidFill>
              <a:srgbClr val="F1F1F1"/>
            </a:solidFill>
            <a:ln w="9525">
              <a:noFill/>
              <a:miter lim="800000"/>
              <a:headEnd/>
              <a:tailEnd/>
            </a:ln>
          </p:spPr>
          <p:txBody>
            <a:bodyPr/>
            <a:lstStyle/>
            <a:p>
              <a:endParaRPr lang="nl-NL"/>
            </a:p>
          </p:txBody>
        </p:sp>
        <p:sp>
          <p:nvSpPr>
            <p:cNvPr id="15001" name="Rectangle 27"/>
            <p:cNvSpPr>
              <a:spLocks noChangeArrowheads="1"/>
            </p:cNvSpPr>
            <p:nvPr/>
          </p:nvSpPr>
          <p:spPr bwMode="auto">
            <a:xfrm>
              <a:off x="2055" y="1748"/>
              <a:ext cx="8" cy="17"/>
            </a:xfrm>
            <a:prstGeom prst="rect">
              <a:avLst/>
            </a:prstGeom>
            <a:solidFill>
              <a:srgbClr val="EFEFEF"/>
            </a:solidFill>
            <a:ln w="9525">
              <a:noFill/>
              <a:miter lim="800000"/>
              <a:headEnd/>
              <a:tailEnd/>
            </a:ln>
          </p:spPr>
          <p:txBody>
            <a:bodyPr/>
            <a:lstStyle/>
            <a:p>
              <a:endParaRPr lang="nl-NL"/>
            </a:p>
          </p:txBody>
        </p:sp>
        <p:sp>
          <p:nvSpPr>
            <p:cNvPr id="15002" name="Rectangle 28"/>
            <p:cNvSpPr>
              <a:spLocks noChangeArrowheads="1"/>
            </p:cNvSpPr>
            <p:nvPr/>
          </p:nvSpPr>
          <p:spPr bwMode="auto">
            <a:xfrm>
              <a:off x="2063" y="1748"/>
              <a:ext cx="8" cy="17"/>
            </a:xfrm>
            <a:prstGeom prst="rect">
              <a:avLst/>
            </a:prstGeom>
            <a:solidFill>
              <a:srgbClr val="ECECEC"/>
            </a:solidFill>
            <a:ln w="9525">
              <a:noFill/>
              <a:miter lim="800000"/>
              <a:headEnd/>
              <a:tailEnd/>
            </a:ln>
          </p:spPr>
          <p:txBody>
            <a:bodyPr/>
            <a:lstStyle/>
            <a:p>
              <a:endParaRPr lang="nl-NL"/>
            </a:p>
          </p:txBody>
        </p:sp>
        <p:sp>
          <p:nvSpPr>
            <p:cNvPr id="15003" name="Rectangle 29"/>
            <p:cNvSpPr>
              <a:spLocks noChangeArrowheads="1"/>
            </p:cNvSpPr>
            <p:nvPr/>
          </p:nvSpPr>
          <p:spPr bwMode="auto">
            <a:xfrm>
              <a:off x="2071" y="1748"/>
              <a:ext cx="9" cy="17"/>
            </a:xfrm>
            <a:prstGeom prst="rect">
              <a:avLst/>
            </a:prstGeom>
            <a:solidFill>
              <a:srgbClr val="EAEAEA"/>
            </a:solidFill>
            <a:ln w="9525">
              <a:noFill/>
              <a:miter lim="800000"/>
              <a:headEnd/>
              <a:tailEnd/>
            </a:ln>
          </p:spPr>
          <p:txBody>
            <a:bodyPr/>
            <a:lstStyle/>
            <a:p>
              <a:endParaRPr lang="nl-NL"/>
            </a:p>
          </p:txBody>
        </p:sp>
        <p:sp>
          <p:nvSpPr>
            <p:cNvPr id="15004" name="Rectangle 30"/>
            <p:cNvSpPr>
              <a:spLocks noChangeArrowheads="1"/>
            </p:cNvSpPr>
            <p:nvPr/>
          </p:nvSpPr>
          <p:spPr bwMode="auto">
            <a:xfrm>
              <a:off x="2080" y="1748"/>
              <a:ext cx="8" cy="17"/>
            </a:xfrm>
            <a:prstGeom prst="rect">
              <a:avLst/>
            </a:prstGeom>
            <a:solidFill>
              <a:srgbClr val="E7E7E7"/>
            </a:solidFill>
            <a:ln w="9525">
              <a:noFill/>
              <a:miter lim="800000"/>
              <a:headEnd/>
              <a:tailEnd/>
            </a:ln>
          </p:spPr>
          <p:txBody>
            <a:bodyPr/>
            <a:lstStyle/>
            <a:p>
              <a:endParaRPr lang="nl-NL"/>
            </a:p>
          </p:txBody>
        </p:sp>
        <p:sp>
          <p:nvSpPr>
            <p:cNvPr id="15005" name="Rectangle 31"/>
            <p:cNvSpPr>
              <a:spLocks noChangeArrowheads="1"/>
            </p:cNvSpPr>
            <p:nvPr/>
          </p:nvSpPr>
          <p:spPr bwMode="auto">
            <a:xfrm>
              <a:off x="2088" y="1748"/>
              <a:ext cx="9" cy="17"/>
            </a:xfrm>
            <a:prstGeom prst="rect">
              <a:avLst/>
            </a:prstGeom>
            <a:solidFill>
              <a:srgbClr val="E3E3E3"/>
            </a:solidFill>
            <a:ln w="9525">
              <a:noFill/>
              <a:miter lim="800000"/>
              <a:headEnd/>
              <a:tailEnd/>
            </a:ln>
          </p:spPr>
          <p:txBody>
            <a:bodyPr/>
            <a:lstStyle/>
            <a:p>
              <a:endParaRPr lang="nl-NL"/>
            </a:p>
          </p:txBody>
        </p:sp>
        <p:sp>
          <p:nvSpPr>
            <p:cNvPr id="15006" name="Rectangle 32"/>
            <p:cNvSpPr>
              <a:spLocks noChangeArrowheads="1"/>
            </p:cNvSpPr>
            <p:nvPr/>
          </p:nvSpPr>
          <p:spPr bwMode="auto">
            <a:xfrm>
              <a:off x="2097" y="1748"/>
              <a:ext cx="8" cy="17"/>
            </a:xfrm>
            <a:prstGeom prst="rect">
              <a:avLst/>
            </a:prstGeom>
            <a:solidFill>
              <a:srgbClr val="E0E0E0"/>
            </a:solidFill>
            <a:ln w="9525">
              <a:noFill/>
              <a:miter lim="800000"/>
              <a:headEnd/>
              <a:tailEnd/>
            </a:ln>
          </p:spPr>
          <p:txBody>
            <a:bodyPr/>
            <a:lstStyle/>
            <a:p>
              <a:endParaRPr lang="nl-NL"/>
            </a:p>
          </p:txBody>
        </p:sp>
        <p:sp>
          <p:nvSpPr>
            <p:cNvPr id="15007" name="Rectangle 33"/>
            <p:cNvSpPr>
              <a:spLocks noChangeArrowheads="1"/>
            </p:cNvSpPr>
            <p:nvPr/>
          </p:nvSpPr>
          <p:spPr bwMode="auto">
            <a:xfrm>
              <a:off x="2105" y="1748"/>
              <a:ext cx="9" cy="17"/>
            </a:xfrm>
            <a:prstGeom prst="rect">
              <a:avLst/>
            </a:prstGeom>
            <a:solidFill>
              <a:srgbClr val="DDDDDD"/>
            </a:solidFill>
            <a:ln w="9525">
              <a:noFill/>
              <a:miter lim="800000"/>
              <a:headEnd/>
              <a:tailEnd/>
            </a:ln>
          </p:spPr>
          <p:txBody>
            <a:bodyPr/>
            <a:lstStyle/>
            <a:p>
              <a:endParaRPr lang="nl-NL"/>
            </a:p>
          </p:txBody>
        </p:sp>
        <p:sp>
          <p:nvSpPr>
            <p:cNvPr id="15008" name="Rectangle 34"/>
            <p:cNvSpPr>
              <a:spLocks noChangeArrowheads="1"/>
            </p:cNvSpPr>
            <p:nvPr/>
          </p:nvSpPr>
          <p:spPr bwMode="auto">
            <a:xfrm>
              <a:off x="2114" y="1748"/>
              <a:ext cx="8" cy="17"/>
            </a:xfrm>
            <a:prstGeom prst="rect">
              <a:avLst/>
            </a:prstGeom>
            <a:solidFill>
              <a:srgbClr val="D9D9D9"/>
            </a:solidFill>
            <a:ln w="9525">
              <a:noFill/>
              <a:miter lim="800000"/>
              <a:headEnd/>
              <a:tailEnd/>
            </a:ln>
          </p:spPr>
          <p:txBody>
            <a:bodyPr/>
            <a:lstStyle/>
            <a:p>
              <a:endParaRPr lang="nl-NL"/>
            </a:p>
          </p:txBody>
        </p:sp>
        <p:sp>
          <p:nvSpPr>
            <p:cNvPr id="15009" name="Rectangle 35"/>
            <p:cNvSpPr>
              <a:spLocks noChangeArrowheads="1"/>
            </p:cNvSpPr>
            <p:nvPr/>
          </p:nvSpPr>
          <p:spPr bwMode="auto">
            <a:xfrm>
              <a:off x="2122" y="1748"/>
              <a:ext cx="8" cy="17"/>
            </a:xfrm>
            <a:prstGeom prst="rect">
              <a:avLst/>
            </a:prstGeom>
            <a:solidFill>
              <a:srgbClr val="D5D5D5"/>
            </a:solidFill>
            <a:ln w="9525">
              <a:noFill/>
              <a:miter lim="800000"/>
              <a:headEnd/>
              <a:tailEnd/>
            </a:ln>
          </p:spPr>
          <p:txBody>
            <a:bodyPr/>
            <a:lstStyle/>
            <a:p>
              <a:endParaRPr lang="nl-NL"/>
            </a:p>
          </p:txBody>
        </p:sp>
        <p:sp>
          <p:nvSpPr>
            <p:cNvPr id="15010" name="Rectangle 36"/>
            <p:cNvSpPr>
              <a:spLocks noChangeArrowheads="1"/>
            </p:cNvSpPr>
            <p:nvPr/>
          </p:nvSpPr>
          <p:spPr bwMode="auto">
            <a:xfrm>
              <a:off x="2130" y="1748"/>
              <a:ext cx="9" cy="17"/>
            </a:xfrm>
            <a:prstGeom prst="rect">
              <a:avLst/>
            </a:prstGeom>
            <a:solidFill>
              <a:srgbClr val="D1D1D1"/>
            </a:solidFill>
            <a:ln w="9525">
              <a:noFill/>
              <a:miter lim="800000"/>
              <a:headEnd/>
              <a:tailEnd/>
            </a:ln>
          </p:spPr>
          <p:txBody>
            <a:bodyPr/>
            <a:lstStyle/>
            <a:p>
              <a:endParaRPr lang="nl-NL"/>
            </a:p>
          </p:txBody>
        </p:sp>
        <p:sp>
          <p:nvSpPr>
            <p:cNvPr id="15011" name="Rectangle 37"/>
            <p:cNvSpPr>
              <a:spLocks noChangeArrowheads="1"/>
            </p:cNvSpPr>
            <p:nvPr/>
          </p:nvSpPr>
          <p:spPr bwMode="auto">
            <a:xfrm>
              <a:off x="2139" y="1748"/>
              <a:ext cx="8" cy="17"/>
            </a:xfrm>
            <a:prstGeom prst="rect">
              <a:avLst/>
            </a:prstGeom>
            <a:solidFill>
              <a:srgbClr val="CCCCCC"/>
            </a:solidFill>
            <a:ln w="9525">
              <a:noFill/>
              <a:miter lim="800000"/>
              <a:headEnd/>
              <a:tailEnd/>
            </a:ln>
          </p:spPr>
          <p:txBody>
            <a:bodyPr/>
            <a:lstStyle/>
            <a:p>
              <a:endParaRPr lang="nl-NL"/>
            </a:p>
          </p:txBody>
        </p:sp>
        <p:sp>
          <p:nvSpPr>
            <p:cNvPr id="15012" name="Rectangle 38"/>
            <p:cNvSpPr>
              <a:spLocks noChangeArrowheads="1"/>
            </p:cNvSpPr>
            <p:nvPr/>
          </p:nvSpPr>
          <p:spPr bwMode="auto">
            <a:xfrm>
              <a:off x="2147" y="1748"/>
              <a:ext cx="9" cy="17"/>
            </a:xfrm>
            <a:prstGeom prst="rect">
              <a:avLst/>
            </a:prstGeom>
            <a:solidFill>
              <a:srgbClr val="C8C8C8"/>
            </a:solidFill>
            <a:ln w="9525">
              <a:noFill/>
              <a:miter lim="800000"/>
              <a:headEnd/>
              <a:tailEnd/>
            </a:ln>
          </p:spPr>
          <p:txBody>
            <a:bodyPr/>
            <a:lstStyle/>
            <a:p>
              <a:endParaRPr lang="nl-NL"/>
            </a:p>
          </p:txBody>
        </p:sp>
        <p:sp>
          <p:nvSpPr>
            <p:cNvPr id="15013" name="Rectangle 39"/>
            <p:cNvSpPr>
              <a:spLocks noChangeArrowheads="1"/>
            </p:cNvSpPr>
            <p:nvPr/>
          </p:nvSpPr>
          <p:spPr bwMode="auto">
            <a:xfrm>
              <a:off x="2156" y="1748"/>
              <a:ext cx="8" cy="17"/>
            </a:xfrm>
            <a:prstGeom prst="rect">
              <a:avLst/>
            </a:prstGeom>
            <a:solidFill>
              <a:srgbClr val="C4C4C4"/>
            </a:solidFill>
            <a:ln w="9525">
              <a:noFill/>
              <a:miter lim="800000"/>
              <a:headEnd/>
              <a:tailEnd/>
            </a:ln>
          </p:spPr>
          <p:txBody>
            <a:bodyPr/>
            <a:lstStyle/>
            <a:p>
              <a:endParaRPr lang="nl-NL"/>
            </a:p>
          </p:txBody>
        </p:sp>
        <p:sp>
          <p:nvSpPr>
            <p:cNvPr id="15014" name="Rectangle 40"/>
            <p:cNvSpPr>
              <a:spLocks noChangeArrowheads="1"/>
            </p:cNvSpPr>
            <p:nvPr/>
          </p:nvSpPr>
          <p:spPr bwMode="auto">
            <a:xfrm>
              <a:off x="2164" y="1748"/>
              <a:ext cx="9" cy="17"/>
            </a:xfrm>
            <a:prstGeom prst="rect">
              <a:avLst/>
            </a:prstGeom>
            <a:solidFill>
              <a:srgbClr val="BFBFBF"/>
            </a:solidFill>
            <a:ln w="9525">
              <a:noFill/>
              <a:miter lim="800000"/>
              <a:headEnd/>
              <a:tailEnd/>
            </a:ln>
          </p:spPr>
          <p:txBody>
            <a:bodyPr/>
            <a:lstStyle/>
            <a:p>
              <a:endParaRPr lang="nl-NL"/>
            </a:p>
          </p:txBody>
        </p:sp>
        <p:sp>
          <p:nvSpPr>
            <p:cNvPr id="15015" name="Rectangle 41"/>
            <p:cNvSpPr>
              <a:spLocks noChangeArrowheads="1"/>
            </p:cNvSpPr>
            <p:nvPr/>
          </p:nvSpPr>
          <p:spPr bwMode="auto">
            <a:xfrm>
              <a:off x="2173" y="1748"/>
              <a:ext cx="8" cy="17"/>
            </a:xfrm>
            <a:prstGeom prst="rect">
              <a:avLst/>
            </a:prstGeom>
            <a:solidFill>
              <a:srgbClr val="BBBBBB"/>
            </a:solidFill>
            <a:ln w="9525">
              <a:noFill/>
              <a:miter lim="800000"/>
              <a:headEnd/>
              <a:tailEnd/>
            </a:ln>
          </p:spPr>
          <p:txBody>
            <a:bodyPr/>
            <a:lstStyle/>
            <a:p>
              <a:endParaRPr lang="nl-NL"/>
            </a:p>
          </p:txBody>
        </p:sp>
        <p:sp>
          <p:nvSpPr>
            <p:cNvPr id="15016" name="Rectangle 42"/>
            <p:cNvSpPr>
              <a:spLocks noChangeArrowheads="1"/>
            </p:cNvSpPr>
            <p:nvPr/>
          </p:nvSpPr>
          <p:spPr bwMode="auto">
            <a:xfrm>
              <a:off x="2181" y="1748"/>
              <a:ext cx="8" cy="17"/>
            </a:xfrm>
            <a:prstGeom prst="rect">
              <a:avLst/>
            </a:prstGeom>
            <a:solidFill>
              <a:srgbClr val="B6B6B6"/>
            </a:solidFill>
            <a:ln w="9525">
              <a:noFill/>
              <a:miter lim="800000"/>
              <a:headEnd/>
              <a:tailEnd/>
            </a:ln>
          </p:spPr>
          <p:txBody>
            <a:bodyPr/>
            <a:lstStyle/>
            <a:p>
              <a:endParaRPr lang="nl-NL"/>
            </a:p>
          </p:txBody>
        </p:sp>
        <p:sp>
          <p:nvSpPr>
            <p:cNvPr id="15017" name="Rectangle 43"/>
            <p:cNvSpPr>
              <a:spLocks noChangeArrowheads="1"/>
            </p:cNvSpPr>
            <p:nvPr/>
          </p:nvSpPr>
          <p:spPr bwMode="auto">
            <a:xfrm>
              <a:off x="2189" y="1748"/>
              <a:ext cx="9" cy="17"/>
            </a:xfrm>
            <a:prstGeom prst="rect">
              <a:avLst/>
            </a:prstGeom>
            <a:solidFill>
              <a:srgbClr val="B1B1B1"/>
            </a:solidFill>
            <a:ln w="9525">
              <a:noFill/>
              <a:miter lim="800000"/>
              <a:headEnd/>
              <a:tailEnd/>
            </a:ln>
          </p:spPr>
          <p:txBody>
            <a:bodyPr/>
            <a:lstStyle/>
            <a:p>
              <a:endParaRPr lang="nl-NL"/>
            </a:p>
          </p:txBody>
        </p:sp>
        <p:sp>
          <p:nvSpPr>
            <p:cNvPr id="15018" name="Rectangle 44"/>
            <p:cNvSpPr>
              <a:spLocks noChangeArrowheads="1"/>
            </p:cNvSpPr>
            <p:nvPr/>
          </p:nvSpPr>
          <p:spPr bwMode="auto">
            <a:xfrm>
              <a:off x="2198" y="1748"/>
              <a:ext cx="8" cy="17"/>
            </a:xfrm>
            <a:prstGeom prst="rect">
              <a:avLst/>
            </a:prstGeom>
            <a:solidFill>
              <a:srgbClr val="ADADAD"/>
            </a:solidFill>
            <a:ln w="9525">
              <a:noFill/>
              <a:miter lim="800000"/>
              <a:headEnd/>
              <a:tailEnd/>
            </a:ln>
          </p:spPr>
          <p:txBody>
            <a:bodyPr/>
            <a:lstStyle/>
            <a:p>
              <a:endParaRPr lang="nl-NL"/>
            </a:p>
          </p:txBody>
        </p:sp>
        <p:sp>
          <p:nvSpPr>
            <p:cNvPr id="15019" name="Rectangle 45"/>
            <p:cNvSpPr>
              <a:spLocks noChangeArrowheads="1"/>
            </p:cNvSpPr>
            <p:nvPr/>
          </p:nvSpPr>
          <p:spPr bwMode="auto">
            <a:xfrm>
              <a:off x="2206" y="1748"/>
              <a:ext cx="9" cy="17"/>
            </a:xfrm>
            <a:prstGeom prst="rect">
              <a:avLst/>
            </a:prstGeom>
            <a:solidFill>
              <a:srgbClr val="A8A8A8"/>
            </a:solidFill>
            <a:ln w="9525">
              <a:noFill/>
              <a:miter lim="800000"/>
              <a:headEnd/>
              <a:tailEnd/>
            </a:ln>
          </p:spPr>
          <p:txBody>
            <a:bodyPr/>
            <a:lstStyle/>
            <a:p>
              <a:endParaRPr lang="nl-NL"/>
            </a:p>
          </p:txBody>
        </p:sp>
        <p:sp>
          <p:nvSpPr>
            <p:cNvPr id="15020" name="Rectangle 46"/>
            <p:cNvSpPr>
              <a:spLocks noChangeArrowheads="1"/>
            </p:cNvSpPr>
            <p:nvPr/>
          </p:nvSpPr>
          <p:spPr bwMode="auto">
            <a:xfrm>
              <a:off x="2215" y="1748"/>
              <a:ext cx="8" cy="17"/>
            </a:xfrm>
            <a:prstGeom prst="rect">
              <a:avLst/>
            </a:prstGeom>
            <a:solidFill>
              <a:srgbClr val="A3A3A3"/>
            </a:solidFill>
            <a:ln w="9525">
              <a:noFill/>
              <a:miter lim="800000"/>
              <a:headEnd/>
              <a:tailEnd/>
            </a:ln>
          </p:spPr>
          <p:txBody>
            <a:bodyPr/>
            <a:lstStyle/>
            <a:p>
              <a:endParaRPr lang="nl-NL"/>
            </a:p>
          </p:txBody>
        </p:sp>
        <p:sp>
          <p:nvSpPr>
            <p:cNvPr id="15021" name="Rectangle 47"/>
            <p:cNvSpPr>
              <a:spLocks noChangeArrowheads="1"/>
            </p:cNvSpPr>
            <p:nvPr/>
          </p:nvSpPr>
          <p:spPr bwMode="auto">
            <a:xfrm>
              <a:off x="2223" y="1748"/>
              <a:ext cx="8" cy="17"/>
            </a:xfrm>
            <a:prstGeom prst="rect">
              <a:avLst/>
            </a:prstGeom>
            <a:solidFill>
              <a:srgbClr val="9F9F9F"/>
            </a:solidFill>
            <a:ln w="9525">
              <a:noFill/>
              <a:miter lim="800000"/>
              <a:headEnd/>
              <a:tailEnd/>
            </a:ln>
          </p:spPr>
          <p:txBody>
            <a:bodyPr/>
            <a:lstStyle/>
            <a:p>
              <a:endParaRPr lang="nl-NL"/>
            </a:p>
          </p:txBody>
        </p:sp>
        <p:sp>
          <p:nvSpPr>
            <p:cNvPr id="15022" name="Rectangle 48"/>
            <p:cNvSpPr>
              <a:spLocks noChangeArrowheads="1"/>
            </p:cNvSpPr>
            <p:nvPr/>
          </p:nvSpPr>
          <p:spPr bwMode="auto">
            <a:xfrm>
              <a:off x="2231" y="1748"/>
              <a:ext cx="9" cy="17"/>
            </a:xfrm>
            <a:prstGeom prst="rect">
              <a:avLst/>
            </a:prstGeom>
            <a:solidFill>
              <a:srgbClr val="9B9B9B"/>
            </a:solidFill>
            <a:ln w="9525">
              <a:noFill/>
              <a:miter lim="800000"/>
              <a:headEnd/>
              <a:tailEnd/>
            </a:ln>
          </p:spPr>
          <p:txBody>
            <a:bodyPr/>
            <a:lstStyle/>
            <a:p>
              <a:endParaRPr lang="nl-NL"/>
            </a:p>
          </p:txBody>
        </p:sp>
        <p:sp>
          <p:nvSpPr>
            <p:cNvPr id="15023" name="Rectangle 49"/>
            <p:cNvSpPr>
              <a:spLocks noChangeArrowheads="1"/>
            </p:cNvSpPr>
            <p:nvPr/>
          </p:nvSpPr>
          <p:spPr bwMode="auto">
            <a:xfrm>
              <a:off x="2240" y="1748"/>
              <a:ext cx="8" cy="17"/>
            </a:xfrm>
            <a:prstGeom prst="rect">
              <a:avLst/>
            </a:prstGeom>
            <a:solidFill>
              <a:srgbClr val="969696"/>
            </a:solidFill>
            <a:ln w="9525">
              <a:noFill/>
              <a:miter lim="800000"/>
              <a:headEnd/>
              <a:tailEnd/>
            </a:ln>
          </p:spPr>
          <p:txBody>
            <a:bodyPr/>
            <a:lstStyle/>
            <a:p>
              <a:endParaRPr lang="nl-NL"/>
            </a:p>
          </p:txBody>
        </p:sp>
        <p:sp>
          <p:nvSpPr>
            <p:cNvPr id="15024" name="Rectangle 50"/>
            <p:cNvSpPr>
              <a:spLocks noChangeArrowheads="1"/>
            </p:cNvSpPr>
            <p:nvPr/>
          </p:nvSpPr>
          <p:spPr bwMode="auto">
            <a:xfrm>
              <a:off x="2248" y="1748"/>
              <a:ext cx="9" cy="17"/>
            </a:xfrm>
            <a:prstGeom prst="rect">
              <a:avLst/>
            </a:prstGeom>
            <a:solidFill>
              <a:srgbClr val="939393"/>
            </a:solidFill>
            <a:ln w="9525">
              <a:noFill/>
              <a:miter lim="800000"/>
              <a:headEnd/>
              <a:tailEnd/>
            </a:ln>
          </p:spPr>
          <p:txBody>
            <a:bodyPr/>
            <a:lstStyle/>
            <a:p>
              <a:endParaRPr lang="nl-NL"/>
            </a:p>
          </p:txBody>
        </p:sp>
        <p:sp>
          <p:nvSpPr>
            <p:cNvPr id="15025" name="Rectangle 51"/>
            <p:cNvSpPr>
              <a:spLocks noChangeArrowheads="1"/>
            </p:cNvSpPr>
            <p:nvPr/>
          </p:nvSpPr>
          <p:spPr bwMode="auto">
            <a:xfrm>
              <a:off x="2257" y="1748"/>
              <a:ext cx="8" cy="17"/>
            </a:xfrm>
            <a:prstGeom prst="rect">
              <a:avLst/>
            </a:prstGeom>
            <a:solidFill>
              <a:srgbClr val="8F8F8F"/>
            </a:solidFill>
            <a:ln w="9525">
              <a:noFill/>
              <a:miter lim="800000"/>
              <a:headEnd/>
              <a:tailEnd/>
            </a:ln>
          </p:spPr>
          <p:txBody>
            <a:bodyPr/>
            <a:lstStyle/>
            <a:p>
              <a:endParaRPr lang="nl-NL"/>
            </a:p>
          </p:txBody>
        </p:sp>
        <p:sp>
          <p:nvSpPr>
            <p:cNvPr id="15026" name="Rectangle 52"/>
            <p:cNvSpPr>
              <a:spLocks noChangeArrowheads="1"/>
            </p:cNvSpPr>
            <p:nvPr/>
          </p:nvSpPr>
          <p:spPr bwMode="auto">
            <a:xfrm>
              <a:off x="2265" y="1748"/>
              <a:ext cx="9" cy="17"/>
            </a:xfrm>
            <a:prstGeom prst="rect">
              <a:avLst/>
            </a:prstGeom>
            <a:solidFill>
              <a:srgbClr val="8B8B8B"/>
            </a:solidFill>
            <a:ln w="9525">
              <a:noFill/>
              <a:miter lim="800000"/>
              <a:headEnd/>
              <a:tailEnd/>
            </a:ln>
          </p:spPr>
          <p:txBody>
            <a:bodyPr/>
            <a:lstStyle/>
            <a:p>
              <a:endParaRPr lang="nl-NL"/>
            </a:p>
          </p:txBody>
        </p:sp>
        <p:sp>
          <p:nvSpPr>
            <p:cNvPr id="15027" name="Rectangle 53"/>
            <p:cNvSpPr>
              <a:spLocks noChangeArrowheads="1"/>
            </p:cNvSpPr>
            <p:nvPr/>
          </p:nvSpPr>
          <p:spPr bwMode="auto">
            <a:xfrm>
              <a:off x="2274" y="1748"/>
              <a:ext cx="8" cy="17"/>
            </a:xfrm>
            <a:prstGeom prst="rect">
              <a:avLst/>
            </a:prstGeom>
            <a:solidFill>
              <a:srgbClr val="888888"/>
            </a:solidFill>
            <a:ln w="9525">
              <a:noFill/>
              <a:miter lim="800000"/>
              <a:headEnd/>
              <a:tailEnd/>
            </a:ln>
          </p:spPr>
          <p:txBody>
            <a:bodyPr/>
            <a:lstStyle/>
            <a:p>
              <a:endParaRPr lang="nl-NL"/>
            </a:p>
          </p:txBody>
        </p:sp>
        <p:sp>
          <p:nvSpPr>
            <p:cNvPr id="15028" name="Rectangle 54"/>
            <p:cNvSpPr>
              <a:spLocks noChangeArrowheads="1"/>
            </p:cNvSpPr>
            <p:nvPr/>
          </p:nvSpPr>
          <p:spPr bwMode="auto">
            <a:xfrm>
              <a:off x="2282" y="1748"/>
              <a:ext cx="8" cy="17"/>
            </a:xfrm>
            <a:prstGeom prst="rect">
              <a:avLst/>
            </a:prstGeom>
            <a:solidFill>
              <a:srgbClr val="858585"/>
            </a:solidFill>
            <a:ln w="9525">
              <a:noFill/>
              <a:miter lim="800000"/>
              <a:headEnd/>
              <a:tailEnd/>
            </a:ln>
          </p:spPr>
          <p:txBody>
            <a:bodyPr/>
            <a:lstStyle/>
            <a:p>
              <a:endParaRPr lang="nl-NL"/>
            </a:p>
          </p:txBody>
        </p:sp>
        <p:sp>
          <p:nvSpPr>
            <p:cNvPr id="15029" name="Rectangle 55"/>
            <p:cNvSpPr>
              <a:spLocks noChangeArrowheads="1"/>
            </p:cNvSpPr>
            <p:nvPr/>
          </p:nvSpPr>
          <p:spPr bwMode="auto">
            <a:xfrm>
              <a:off x="2290" y="1748"/>
              <a:ext cx="9" cy="17"/>
            </a:xfrm>
            <a:prstGeom prst="rect">
              <a:avLst/>
            </a:prstGeom>
            <a:solidFill>
              <a:srgbClr val="828282"/>
            </a:solidFill>
            <a:ln w="9525">
              <a:noFill/>
              <a:miter lim="800000"/>
              <a:headEnd/>
              <a:tailEnd/>
            </a:ln>
          </p:spPr>
          <p:txBody>
            <a:bodyPr/>
            <a:lstStyle/>
            <a:p>
              <a:endParaRPr lang="nl-NL"/>
            </a:p>
          </p:txBody>
        </p:sp>
        <p:sp>
          <p:nvSpPr>
            <p:cNvPr id="15030" name="Rectangle 56"/>
            <p:cNvSpPr>
              <a:spLocks noChangeArrowheads="1"/>
            </p:cNvSpPr>
            <p:nvPr/>
          </p:nvSpPr>
          <p:spPr bwMode="auto">
            <a:xfrm>
              <a:off x="2299" y="1748"/>
              <a:ext cx="8" cy="17"/>
            </a:xfrm>
            <a:prstGeom prst="rect">
              <a:avLst/>
            </a:prstGeom>
            <a:solidFill>
              <a:srgbClr val="808080"/>
            </a:solidFill>
            <a:ln w="9525">
              <a:noFill/>
              <a:miter lim="800000"/>
              <a:headEnd/>
              <a:tailEnd/>
            </a:ln>
          </p:spPr>
          <p:txBody>
            <a:bodyPr/>
            <a:lstStyle/>
            <a:p>
              <a:endParaRPr lang="nl-NL"/>
            </a:p>
          </p:txBody>
        </p:sp>
        <p:sp>
          <p:nvSpPr>
            <p:cNvPr id="15031" name="Rectangle 57"/>
            <p:cNvSpPr>
              <a:spLocks noChangeArrowheads="1"/>
            </p:cNvSpPr>
            <p:nvPr/>
          </p:nvSpPr>
          <p:spPr bwMode="auto">
            <a:xfrm>
              <a:off x="2307" y="1748"/>
              <a:ext cx="9" cy="17"/>
            </a:xfrm>
            <a:prstGeom prst="rect">
              <a:avLst/>
            </a:prstGeom>
            <a:solidFill>
              <a:srgbClr val="7E7E7E"/>
            </a:solidFill>
            <a:ln w="9525">
              <a:noFill/>
              <a:miter lim="800000"/>
              <a:headEnd/>
              <a:tailEnd/>
            </a:ln>
          </p:spPr>
          <p:txBody>
            <a:bodyPr/>
            <a:lstStyle/>
            <a:p>
              <a:endParaRPr lang="nl-NL"/>
            </a:p>
          </p:txBody>
        </p:sp>
        <p:sp>
          <p:nvSpPr>
            <p:cNvPr id="15032" name="Rectangle 58"/>
            <p:cNvSpPr>
              <a:spLocks noChangeArrowheads="1"/>
            </p:cNvSpPr>
            <p:nvPr/>
          </p:nvSpPr>
          <p:spPr bwMode="auto">
            <a:xfrm>
              <a:off x="2316" y="1748"/>
              <a:ext cx="8" cy="17"/>
            </a:xfrm>
            <a:prstGeom prst="rect">
              <a:avLst/>
            </a:prstGeom>
            <a:solidFill>
              <a:srgbClr val="7C7C7C"/>
            </a:solidFill>
            <a:ln w="9525">
              <a:noFill/>
              <a:miter lim="800000"/>
              <a:headEnd/>
              <a:tailEnd/>
            </a:ln>
          </p:spPr>
          <p:txBody>
            <a:bodyPr/>
            <a:lstStyle/>
            <a:p>
              <a:endParaRPr lang="nl-NL"/>
            </a:p>
          </p:txBody>
        </p:sp>
        <p:sp>
          <p:nvSpPr>
            <p:cNvPr id="15033" name="Rectangle 59"/>
            <p:cNvSpPr>
              <a:spLocks noChangeArrowheads="1"/>
            </p:cNvSpPr>
            <p:nvPr/>
          </p:nvSpPr>
          <p:spPr bwMode="auto">
            <a:xfrm>
              <a:off x="2324" y="1748"/>
              <a:ext cx="9" cy="17"/>
            </a:xfrm>
            <a:prstGeom prst="rect">
              <a:avLst/>
            </a:prstGeom>
            <a:solidFill>
              <a:srgbClr val="7A7A7A"/>
            </a:solidFill>
            <a:ln w="9525">
              <a:noFill/>
              <a:miter lim="800000"/>
              <a:headEnd/>
              <a:tailEnd/>
            </a:ln>
          </p:spPr>
          <p:txBody>
            <a:bodyPr/>
            <a:lstStyle/>
            <a:p>
              <a:endParaRPr lang="nl-NL"/>
            </a:p>
          </p:txBody>
        </p:sp>
        <p:sp>
          <p:nvSpPr>
            <p:cNvPr id="15034" name="Rectangle 60"/>
            <p:cNvSpPr>
              <a:spLocks noChangeArrowheads="1"/>
            </p:cNvSpPr>
            <p:nvPr/>
          </p:nvSpPr>
          <p:spPr bwMode="auto">
            <a:xfrm>
              <a:off x="2333" y="1748"/>
              <a:ext cx="8" cy="17"/>
            </a:xfrm>
            <a:prstGeom prst="rect">
              <a:avLst/>
            </a:prstGeom>
            <a:solidFill>
              <a:srgbClr val="797979"/>
            </a:solidFill>
            <a:ln w="9525">
              <a:noFill/>
              <a:miter lim="800000"/>
              <a:headEnd/>
              <a:tailEnd/>
            </a:ln>
          </p:spPr>
          <p:txBody>
            <a:bodyPr/>
            <a:lstStyle/>
            <a:p>
              <a:endParaRPr lang="nl-NL"/>
            </a:p>
          </p:txBody>
        </p:sp>
        <p:sp>
          <p:nvSpPr>
            <p:cNvPr id="15035" name="Rectangle 61"/>
            <p:cNvSpPr>
              <a:spLocks noChangeArrowheads="1"/>
            </p:cNvSpPr>
            <p:nvPr/>
          </p:nvSpPr>
          <p:spPr bwMode="auto">
            <a:xfrm>
              <a:off x="2341" y="1748"/>
              <a:ext cx="8" cy="17"/>
            </a:xfrm>
            <a:prstGeom prst="rect">
              <a:avLst/>
            </a:prstGeom>
            <a:solidFill>
              <a:srgbClr val="777777"/>
            </a:solidFill>
            <a:ln w="9525">
              <a:noFill/>
              <a:miter lim="800000"/>
              <a:headEnd/>
              <a:tailEnd/>
            </a:ln>
          </p:spPr>
          <p:txBody>
            <a:bodyPr/>
            <a:lstStyle/>
            <a:p>
              <a:endParaRPr lang="nl-NL"/>
            </a:p>
          </p:txBody>
        </p:sp>
        <p:sp>
          <p:nvSpPr>
            <p:cNvPr id="15036" name="Rectangle 62"/>
            <p:cNvSpPr>
              <a:spLocks noChangeArrowheads="1"/>
            </p:cNvSpPr>
            <p:nvPr/>
          </p:nvSpPr>
          <p:spPr bwMode="auto">
            <a:xfrm>
              <a:off x="2349" y="1748"/>
              <a:ext cx="9" cy="17"/>
            </a:xfrm>
            <a:prstGeom prst="rect">
              <a:avLst/>
            </a:prstGeom>
            <a:solidFill>
              <a:srgbClr val="767676"/>
            </a:solidFill>
            <a:ln w="9525">
              <a:noFill/>
              <a:miter lim="800000"/>
              <a:headEnd/>
              <a:tailEnd/>
            </a:ln>
          </p:spPr>
          <p:txBody>
            <a:bodyPr/>
            <a:lstStyle/>
            <a:p>
              <a:endParaRPr lang="nl-NL"/>
            </a:p>
          </p:txBody>
        </p:sp>
      </p:grpSp>
      <p:sp>
        <p:nvSpPr>
          <p:cNvPr id="14361" name="Rectangle 64"/>
          <p:cNvSpPr>
            <a:spLocks noChangeArrowheads="1"/>
          </p:cNvSpPr>
          <p:nvPr/>
        </p:nvSpPr>
        <p:spPr bwMode="auto">
          <a:xfrm>
            <a:off x="2459038" y="2774950"/>
            <a:ext cx="1284287" cy="26988"/>
          </a:xfrm>
          <a:prstGeom prst="rect">
            <a:avLst/>
          </a:prstGeom>
          <a:noFill/>
          <a:ln w="12700">
            <a:solidFill>
              <a:srgbClr val="000000"/>
            </a:solidFill>
            <a:miter lim="800000"/>
            <a:headEnd/>
            <a:tailEnd/>
          </a:ln>
        </p:spPr>
        <p:txBody>
          <a:bodyPr/>
          <a:lstStyle/>
          <a:p>
            <a:endParaRPr lang="nl-NL"/>
          </a:p>
        </p:txBody>
      </p:sp>
      <p:grpSp>
        <p:nvGrpSpPr>
          <p:cNvPr id="13" name="Group 161"/>
          <p:cNvGrpSpPr>
            <a:grpSpLocks/>
          </p:cNvGrpSpPr>
          <p:nvPr/>
        </p:nvGrpSpPr>
        <p:grpSpPr bwMode="auto">
          <a:xfrm>
            <a:off x="2459038" y="2720975"/>
            <a:ext cx="1284287" cy="53975"/>
            <a:chOff x="1549" y="1714"/>
            <a:chExt cx="809" cy="34"/>
          </a:xfrm>
        </p:grpSpPr>
        <p:sp>
          <p:nvSpPr>
            <p:cNvPr id="14845" name="Rectangle 65"/>
            <p:cNvSpPr>
              <a:spLocks noChangeArrowheads="1"/>
            </p:cNvSpPr>
            <p:nvPr/>
          </p:nvSpPr>
          <p:spPr bwMode="auto">
            <a:xfrm>
              <a:off x="1549" y="1714"/>
              <a:ext cx="9" cy="34"/>
            </a:xfrm>
            <a:prstGeom prst="rect">
              <a:avLst/>
            </a:prstGeom>
            <a:solidFill>
              <a:srgbClr val="595959"/>
            </a:solidFill>
            <a:ln w="9525">
              <a:noFill/>
              <a:miter lim="800000"/>
              <a:headEnd/>
              <a:tailEnd/>
            </a:ln>
          </p:spPr>
          <p:txBody>
            <a:bodyPr/>
            <a:lstStyle/>
            <a:p>
              <a:endParaRPr lang="nl-NL"/>
            </a:p>
          </p:txBody>
        </p:sp>
        <p:sp>
          <p:nvSpPr>
            <p:cNvPr id="14846" name="Rectangle 66"/>
            <p:cNvSpPr>
              <a:spLocks noChangeArrowheads="1"/>
            </p:cNvSpPr>
            <p:nvPr/>
          </p:nvSpPr>
          <p:spPr bwMode="auto">
            <a:xfrm>
              <a:off x="1558" y="1714"/>
              <a:ext cx="8" cy="34"/>
            </a:xfrm>
            <a:prstGeom prst="rect">
              <a:avLst/>
            </a:prstGeom>
            <a:solidFill>
              <a:srgbClr val="5A5A5A"/>
            </a:solidFill>
            <a:ln w="9525">
              <a:noFill/>
              <a:miter lim="800000"/>
              <a:headEnd/>
              <a:tailEnd/>
            </a:ln>
          </p:spPr>
          <p:txBody>
            <a:bodyPr/>
            <a:lstStyle/>
            <a:p>
              <a:endParaRPr lang="nl-NL"/>
            </a:p>
          </p:txBody>
        </p:sp>
        <p:sp>
          <p:nvSpPr>
            <p:cNvPr id="14847" name="Rectangle 67"/>
            <p:cNvSpPr>
              <a:spLocks noChangeArrowheads="1"/>
            </p:cNvSpPr>
            <p:nvPr/>
          </p:nvSpPr>
          <p:spPr bwMode="auto">
            <a:xfrm>
              <a:off x="1566" y="1714"/>
              <a:ext cx="8" cy="34"/>
            </a:xfrm>
            <a:prstGeom prst="rect">
              <a:avLst/>
            </a:prstGeom>
            <a:solidFill>
              <a:srgbClr val="5B5B5B"/>
            </a:solidFill>
            <a:ln w="9525">
              <a:noFill/>
              <a:miter lim="800000"/>
              <a:headEnd/>
              <a:tailEnd/>
            </a:ln>
          </p:spPr>
          <p:txBody>
            <a:bodyPr/>
            <a:lstStyle/>
            <a:p>
              <a:endParaRPr lang="nl-NL"/>
            </a:p>
          </p:txBody>
        </p:sp>
        <p:sp>
          <p:nvSpPr>
            <p:cNvPr id="14848" name="Rectangle 68"/>
            <p:cNvSpPr>
              <a:spLocks noChangeArrowheads="1"/>
            </p:cNvSpPr>
            <p:nvPr/>
          </p:nvSpPr>
          <p:spPr bwMode="auto">
            <a:xfrm>
              <a:off x="1574" y="1714"/>
              <a:ext cx="9" cy="34"/>
            </a:xfrm>
            <a:prstGeom prst="rect">
              <a:avLst/>
            </a:prstGeom>
            <a:solidFill>
              <a:srgbClr val="5C5C5C"/>
            </a:solidFill>
            <a:ln w="9525">
              <a:noFill/>
              <a:miter lim="800000"/>
              <a:headEnd/>
              <a:tailEnd/>
            </a:ln>
          </p:spPr>
          <p:txBody>
            <a:bodyPr/>
            <a:lstStyle/>
            <a:p>
              <a:endParaRPr lang="nl-NL"/>
            </a:p>
          </p:txBody>
        </p:sp>
        <p:sp>
          <p:nvSpPr>
            <p:cNvPr id="14849" name="Rectangle 69"/>
            <p:cNvSpPr>
              <a:spLocks noChangeArrowheads="1"/>
            </p:cNvSpPr>
            <p:nvPr/>
          </p:nvSpPr>
          <p:spPr bwMode="auto">
            <a:xfrm>
              <a:off x="1583" y="1714"/>
              <a:ext cx="8" cy="34"/>
            </a:xfrm>
            <a:prstGeom prst="rect">
              <a:avLst/>
            </a:prstGeom>
            <a:solidFill>
              <a:srgbClr val="5D5D5D"/>
            </a:solidFill>
            <a:ln w="9525">
              <a:noFill/>
              <a:miter lim="800000"/>
              <a:headEnd/>
              <a:tailEnd/>
            </a:ln>
          </p:spPr>
          <p:txBody>
            <a:bodyPr/>
            <a:lstStyle/>
            <a:p>
              <a:endParaRPr lang="nl-NL"/>
            </a:p>
          </p:txBody>
        </p:sp>
        <p:sp>
          <p:nvSpPr>
            <p:cNvPr id="14850" name="Rectangle 70"/>
            <p:cNvSpPr>
              <a:spLocks noChangeArrowheads="1"/>
            </p:cNvSpPr>
            <p:nvPr/>
          </p:nvSpPr>
          <p:spPr bwMode="auto">
            <a:xfrm>
              <a:off x="1591" y="1714"/>
              <a:ext cx="9" cy="34"/>
            </a:xfrm>
            <a:prstGeom prst="rect">
              <a:avLst/>
            </a:prstGeom>
            <a:solidFill>
              <a:srgbClr val="5F5F5F"/>
            </a:solidFill>
            <a:ln w="9525">
              <a:noFill/>
              <a:miter lim="800000"/>
              <a:headEnd/>
              <a:tailEnd/>
            </a:ln>
          </p:spPr>
          <p:txBody>
            <a:bodyPr/>
            <a:lstStyle/>
            <a:p>
              <a:endParaRPr lang="nl-NL"/>
            </a:p>
          </p:txBody>
        </p:sp>
        <p:sp>
          <p:nvSpPr>
            <p:cNvPr id="14851" name="Rectangle 71"/>
            <p:cNvSpPr>
              <a:spLocks noChangeArrowheads="1"/>
            </p:cNvSpPr>
            <p:nvPr/>
          </p:nvSpPr>
          <p:spPr bwMode="auto">
            <a:xfrm>
              <a:off x="1600" y="1714"/>
              <a:ext cx="8" cy="34"/>
            </a:xfrm>
            <a:prstGeom prst="rect">
              <a:avLst/>
            </a:prstGeom>
            <a:solidFill>
              <a:srgbClr val="606060"/>
            </a:solidFill>
            <a:ln w="9525">
              <a:noFill/>
              <a:miter lim="800000"/>
              <a:headEnd/>
              <a:tailEnd/>
            </a:ln>
          </p:spPr>
          <p:txBody>
            <a:bodyPr/>
            <a:lstStyle/>
            <a:p>
              <a:endParaRPr lang="nl-NL"/>
            </a:p>
          </p:txBody>
        </p:sp>
        <p:sp>
          <p:nvSpPr>
            <p:cNvPr id="14852" name="Rectangle 72"/>
            <p:cNvSpPr>
              <a:spLocks noChangeArrowheads="1"/>
            </p:cNvSpPr>
            <p:nvPr/>
          </p:nvSpPr>
          <p:spPr bwMode="auto">
            <a:xfrm>
              <a:off x="1608" y="1714"/>
              <a:ext cx="9" cy="34"/>
            </a:xfrm>
            <a:prstGeom prst="rect">
              <a:avLst/>
            </a:prstGeom>
            <a:solidFill>
              <a:srgbClr val="636363"/>
            </a:solidFill>
            <a:ln w="9525">
              <a:noFill/>
              <a:miter lim="800000"/>
              <a:headEnd/>
              <a:tailEnd/>
            </a:ln>
          </p:spPr>
          <p:txBody>
            <a:bodyPr/>
            <a:lstStyle/>
            <a:p>
              <a:endParaRPr lang="nl-NL"/>
            </a:p>
          </p:txBody>
        </p:sp>
        <p:sp>
          <p:nvSpPr>
            <p:cNvPr id="14853" name="Rectangle 73"/>
            <p:cNvSpPr>
              <a:spLocks noChangeArrowheads="1"/>
            </p:cNvSpPr>
            <p:nvPr/>
          </p:nvSpPr>
          <p:spPr bwMode="auto">
            <a:xfrm>
              <a:off x="1617" y="1714"/>
              <a:ext cx="8" cy="34"/>
            </a:xfrm>
            <a:prstGeom prst="rect">
              <a:avLst/>
            </a:prstGeom>
            <a:solidFill>
              <a:srgbClr val="646464"/>
            </a:solidFill>
            <a:ln w="9525">
              <a:noFill/>
              <a:miter lim="800000"/>
              <a:headEnd/>
              <a:tailEnd/>
            </a:ln>
          </p:spPr>
          <p:txBody>
            <a:bodyPr/>
            <a:lstStyle/>
            <a:p>
              <a:endParaRPr lang="nl-NL"/>
            </a:p>
          </p:txBody>
        </p:sp>
        <p:sp>
          <p:nvSpPr>
            <p:cNvPr id="14854" name="Rectangle 74"/>
            <p:cNvSpPr>
              <a:spLocks noChangeArrowheads="1"/>
            </p:cNvSpPr>
            <p:nvPr/>
          </p:nvSpPr>
          <p:spPr bwMode="auto">
            <a:xfrm>
              <a:off x="1625" y="1714"/>
              <a:ext cx="8" cy="34"/>
            </a:xfrm>
            <a:prstGeom prst="rect">
              <a:avLst/>
            </a:prstGeom>
            <a:solidFill>
              <a:srgbClr val="676767"/>
            </a:solidFill>
            <a:ln w="9525">
              <a:noFill/>
              <a:miter lim="800000"/>
              <a:headEnd/>
              <a:tailEnd/>
            </a:ln>
          </p:spPr>
          <p:txBody>
            <a:bodyPr/>
            <a:lstStyle/>
            <a:p>
              <a:endParaRPr lang="nl-NL"/>
            </a:p>
          </p:txBody>
        </p:sp>
        <p:sp>
          <p:nvSpPr>
            <p:cNvPr id="14855" name="Rectangle 75"/>
            <p:cNvSpPr>
              <a:spLocks noChangeArrowheads="1"/>
            </p:cNvSpPr>
            <p:nvPr/>
          </p:nvSpPr>
          <p:spPr bwMode="auto">
            <a:xfrm>
              <a:off x="1633" y="1714"/>
              <a:ext cx="9" cy="34"/>
            </a:xfrm>
            <a:prstGeom prst="rect">
              <a:avLst/>
            </a:prstGeom>
            <a:solidFill>
              <a:srgbClr val="696969"/>
            </a:solidFill>
            <a:ln w="9525">
              <a:noFill/>
              <a:miter lim="800000"/>
              <a:headEnd/>
              <a:tailEnd/>
            </a:ln>
          </p:spPr>
          <p:txBody>
            <a:bodyPr/>
            <a:lstStyle/>
            <a:p>
              <a:endParaRPr lang="nl-NL"/>
            </a:p>
          </p:txBody>
        </p:sp>
        <p:sp>
          <p:nvSpPr>
            <p:cNvPr id="14856" name="Rectangle 76"/>
            <p:cNvSpPr>
              <a:spLocks noChangeArrowheads="1"/>
            </p:cNvSpPr>
            <p:nvPr/>
          </p:nvSpPr>
          <p:spPr bwMode="auto">
            <a:xfrm>
              <a:off x="1642" y="1714"/>
              <a:ext cx="8" cy="34"/>
            </a:xfrm>
            <a:prstGeom prst="rect">
              <a:avLst/>
            </a:prstGeom>
            <a:solidFill>
              <a:srgbClr val="6C6C6C"/>
            </a:solidFill>
            <a:ln w="9525">
              <a:noFill/>
              <a:miter lim="800000"/>
              <a:headEnd/>
              <a:tailEnd/>
            </a:ln>
          </p:spPr>
          <p:txBody>
            <a:bodyPr/>
            <a:lstStyle/>
            <a:p>
              <a:endParaRPr lang="nl-NL"/>
            </a:p>
          </p:txBody>
        </p:sp>
        <p:sp>
          <p:nvSpPr>
            <p:cNvPr id="14857" name="Rectangle 77"/>
            <p:cNvSpPr>
              <a:spLocks noChangeArrowheads="1"/>
            </p:cNvSpPr>
            <p:nvPr/>
          </p:nvSpPr>
          <p:spPr bwMode="auto">
            <a:xfrm>
              <a:off x="1650" y="1714"/>
              <a:ext cx="9" cy="34"/>
            </a:xfrm>
            <a:prstGeom prst="rect">
              <a:avLst/>
            </a:prstGeom>
            <a:solidFill>
              <a:srgbClr val="6E6E6E"/>
            </a:solidFill>
            <a:ln w="9525">
              <a:noFill/>
              <a:miter lim="800000"/>
              <a:headEnd/>
              <a:tailEnd/>
            </a:ln>
          </p:spPr>
          <p:txBody>
            <a:bodyPr/>
            <a:lstStyle/>
            <a:p>
              <a:endParaRPr lang="nl-NL"/>
            </a:p>
          </p:txBody>
        </p:sp>
        <p:sp>
          <p:nvSpPr>
            <p:cNvPr id="14858" name="Rectangle 78"/>
            <p:cNvSpPr>
              <a:spLocks noChangeArrowheads="1"/>
            </p:cNvSpPr>
            <p:nvPr/>
          </p:nvSpPr>
          <p:spPr bwMode="auto">
            <a:xfrm>
              <a:off x="1659" y="1714"/>
              <a:ext cx="8" cy="34"/>
            </a:xfrm>
            <a:prstGeom prst="rect">
              <a:avLst/>
            </a:prstGeom>
            <a:solidFill>
              <a:srgbClr val="727272"/>
            </a:solidFill>
            <a:ln w="9525">
              <a:noFill/>
              <a:miter lim="800000"/>
              <a:headEnd/>
              <a:tailEnd/>
            </a:ln>
          </p:spPr>
          <p:txBody>
            <a:bodyPr/>
            <a:lstStyle/>
            <a:p>
              <a:endParaRPr lang="nl-NL"/>
            </a:p>
          </p:txBody>
        </p:sp>
        <p:sp>
          <p:nvSpPr>
            <p:cNvPr id="14859" name="Rectangle 79"/>
            <p:cNvSpPr>
              <a:spLocks noChangeArrowheads="1"/>
            </p:cNvSpPr>
            <p:nvPr/>
          </p:nvSpPr>
          <p:spPr bwMode="auto">
            <a:xfrm>
              <a:off x="1667" y="1714"/>
              <a:ext cx="8" cy="34"/>
            </a:xfrm>
            <a:prstGeom prst="rect">
              <a:avLst/>
            </a:prstGeom>
            <a:solidFill>
              <a:srgbClr val="757575"/>
            </a:solidFill>
            <a:ln w="9525">
              <a:noFill/>
              <a:miter lim="800000"/>
              <a:headEnd/>
              <a:tailEnd/>
            </a:ln>
          </p:spPr>
          <p:txBody>
            <a:bodyPr/>
            <a:lstStyle/>
            <a:p>
              <a:endParaRPr lang="nl-NL"/>
            </a:p>
          </p:txBody>
        </p:sp>
        <p:sp>
          <p:nvSpPr>
            <p:cNvPr id="14860" name="Rectangle 80"/>
            <p:cNvSpPr>
              <a:spLocks noChangeArrowheads="1"/>
            </p:cNvSpPr>
            <p:nvPr/>
          </p:nvSpPr>
          <p:spPr bwMode="auto">
            <a:xfrm>
              <a:off x="1675" y="1714"/>
              <a:ext cx="9" cy="34"/>
            </a:xfrm>
            <a:prstGeom prst="rect">
              <a:avLst/>
            </a:prstGeom>
            <a:solidFill>
              <a:srgbClr val="787878"/>
            </a:solidFill>
            <a:ln w="9525">
              <a:noFill/>
              <a:miter lim="800000"/>
              <a:headEnd/>
              <a:tailEnd/>
            </a:ln>
          </p:spPr>
          <p:txBody>
            <a:bodyPr/>
            <a:lstStyle/>
            <a:p>
              <a:endParaRPr lang="nl-NL"/>
            </a:p>
          </p:txBody>
        </p:sp>
        <p:sp>
          <p:nvSpPr>
            <p:cNvPr id="14861" name="Rectangle 81"/>
            <p:cNvSpPr>
              <a:spLocks noChangeArrowheads="1"/>
            </p:cNvSpPr>
            <p:nvPr/>
          </p:nvSpPr>
          <p:spPr bwMode="auto">
            <a:xfrm>
              <a:off x="1684" y="1714"/>
              <a:ext cx="8" cy="34"/>
            </a:xfrm>
            <a:prstGeom prst="rect">
              <a:avLst/>
            </a:prstGeom>
            <a:solidFill>
              <a:srgbClr val="7B7B7B"/>
            </a:solidFill>
            <a:ln w="9525">
              <a:noFill/>
              <a:miter lim="800000"/>
              <a:headEnd/>
              <a:tailEnd/>
            </a:ln>
          </p:spPr>
          <p:txBody>
            <a:bodyPr/>
            <a:lstStyle/>
            <a:p>
              <a:endParaRPr lang="nl-NL"/>
            </a:p>
          </p:txBody>
        </p:sp>
        <p:sp>
          <p:nvSpPr>
            <p:cNvPr id="14862" name="Rectangle 82"/>
            <p:cNvSpPr>
              <a:spLocks noChangeArrowheads="1"/>
            </p:cNvSpPr>
            <p:nvPr/>
          </p:nvSpPr>
          <p:spPr bwMode="auto">
            <a:xfrm>
              <a:off x="1692" y="1714"/>
              <a:ext cx="9" cy="34"/>
            </a:xfrm>
            <a:prstGeom prst="rect">
              <a:avLst/>
            </a:prstGeom>
            <a:solidFill>
              <a:srgbClr val="7F7F7F"/>
            </a:solidFill>
            <a:ln w="9525">
              <a:noFill/>
              <a:miter lim="800000"/>
              <a:headEnd/>
              <a:tailEnd/>
            </a:ln>
          </p:spPr>
          <p:txBody>
            <a:bodyPr/>
            <a:lstStyle/>
            <a:p>
              <a:endParaRPr lang="nl-NL"/>
            </a:p>
          </p:txBody>
        </p:sp>
        <p:sp>
          <p:nvSpPr>
            <p:cNvPr id="14863" name="Rectangle 83"/>
            <p:cNvSpPr>
              <a:spLocks noChangeArrowheads="1"/>
            </p:cNvSpPr>
            <p:nvPr/>
          </p:nvSpPr>
          <p:spPr bwMode="auto">
            <a:xfrm>
              <a:off x="1701" y="1714"/>
              <a:ext cx="8" cy="34"/>
            </a:xfrm>
            <a:prstGeom prst="rect">
              <a:avLst/>
            </a:prstGeom>
            <a:solidFill>
              <a:srgbClr val="828282"/>
            </a:solidFill>
            <a:ln w="9525">
              <a:noFill/>
              <a:miter lim="800000"/>
              <a:headEnd/>
              <a:tailEnd/>
            </a:ln>
          </p:spPr>
          <p:txBody>
            <a:bodyPr/>
            <a:lstStyle/>
            <a:p>
              <a:endParaRPr lang="nl-NL"/>
            </a:p>
          </p:txBody>
        </p:sp>
        <p:sp>
          <p:nvSpPr>
            <p:cNvPr id="14864" name="Rectangle 84"/>
            <p:cNvSpPr>
              <a:spLocks noChangeArrowheads="1"/>
            </p:cNvSpPr>
            <p:nvPr/>
          </p:nvSpPr>
          <p:spPr bwMode="auto">
            <a:xfrm>
              <a:off x="1709" y="1714"/>
              <a:ext cx="9" cy="34"/>
            </a:xfrm>
            <a:prstGeom prst="rect">
              <a:avLst/>
            </a:prstGeom>
            <a:solidFill>
              <a:srgbClr val="868686"/>
            </a:solidFill>
            <a:ln w="9525">
              <a:noFill/>
              <a:miter lim="800000"/>
              <a:headEnd/>
              <a:tailEnd/>
            </a:ln>
          </p:spPr>
          <p:txBody>
            <a:bodyPr/>
            <a:lstStyle/>
            <a:p>
              <a:endParaRPr lang="nl-NL"/>
            </a:p>
          </p:txBody>
        </p:sp>
        <p:sp>
          <p:nvSpPr>
            <p:cNvPr id="14865" name="Rectangle 85"/>
            <p:cNvSpPr>
              <a:spLocks noChangeArrowheads="1"/>
            </p:cNvSpPr>
            <p:nvPr/>
          </p:nvSpPr>
          <p:spPr bwMode="auto">
            <a:xfrm>
              <a:off x="1718" y="1714"/>
              <a:ext cx="8" cy="34"/>
            </a:xfrm>
            <a:prstGeom prst="rect">
              <a:avLst/>
            </a:prstGeom>
            <a:solidFill>
              <a:srgbClr val="898989"/>
            </a:solidFill>
            <a:ln w="9525">
              <a:noFill/>
              <a:miter lim="800000"/>
              <a:headEnd/>
              <a:tailEnd/>
            </a:ln>
          </p:spPr>
          <p:txBody>
            <a:bodyPr/>
            <a:lstStyle/>
            <a:p>
              <a:endParaRPr lang="nl-NL"/>
            </a:p>
          </p:txBody>
        </p:sp>
        <p:sp>
          <p:nvSpPr>
            <p:cNvPr id="14866" name="Rectangle 86"/>
            <p:cNvSpPr>
              <a:spLocks noChangeArrowheads="1"/>
            </p:cNvSpPr>
            <p:nvPr/>
          </p:nvSpPr>
          <p:spPr bwMode="auto">
            <a:xfrm>
              <a:off x="1726" y="1714"/>
              <a:ext cx="8" cy="34"/>
            </a:xfrm>
            <a:prstGeom prst="rect">
              <a:avLst/>
            </a:prstGeom>
            <a:solidFill>
              <a:srgbClr val="8C8C8C"/>
            </a:solidFill>
            <a:ln w="9525">
              <a:noFill/>
              <a:miter lim="800000"/>
              <a:headEnd/>
              <a:tailEnd/>
            </a:ln>
          </p:spPr>
          <p:txBody>
            <a:bodyPr/>
            <a:lstStyle/>
            <a:p>
              <a:endParaRPr lang="nl-NL"/>
            </a:p>
          </p:txBody>
        </p:sp>
        <p:sp>
          <p:nvSpPr>
            <p:cNvPr id="14867" name="Rectangle 87"/>
            <p:cNvSpPr>
              <a:spLocks noChangeArrowheads="1"/>
            </p:cNvSpPr>
            <p:nvPr/>
          </p:nvSpPr>
          <p:spPr bwMode="auto">
            <a:xfrm>
              <a:off x="1734" y="1714"/>
              <a:ext cx="9" cy="34"/>
            </a:xfrm>
            <a:prstGeom prst="rect">
              <a:avLst/>
            </a:prstGeom>
            <a:solidFill>
              <a:srgbClr val="909090"/>
            </a:solidFill>
            <a:ln w="9525">
              <a:noFill/>
              <a:miter lim="800000"/>
              <a:headEnd/>
              <a:tailEnd/>
            </a:ln>
          </p:spPr>
          <p:txBody>
            <a:bodyPr/>
            <a:lstStyle/>
            <a:p>
              <a:endParaRPr lang="nl-NL"/>
            </a:p>
          </p:txBody>
        </p:sp>
        <p:sp>
          <p:nvSpPr>
            <p:cNvPr id="14868" name="Rectangle 88"/>
            <p:cNvSpPr>
              <a:spLocks noChangeArrowheads="1"/>
            </p:cNvSpPr>
            <p:nvPr/>
          </p:nvSpPr>
          <p:spPr bwMode="auto">
            <a:xfrm>
              <a:off x="1743" y="1714"/>
              <a:ext cx="8" cy="34"/>
            </a:xfrm>
            <a:prstGeom prst="rect">
              <a:avLst/>
            </a:prstGeom>
            <a:solidFill>
              <a:srgbClr val="949494"/>
            </a:solidFill>
            <a:ln w="9525">
              <a:noFill/>
              <a:miter lim="800000"/>
              <a:headEnd/>
              <a:tailEnd/>
            </a:ln>
          </p:spPr>
          <p:txBody>
            <a:bodyPr/>
            <a:lstStyle/>
            <a:p>
              <a:endParaRPr lang="nl-NL"/>
            </a:p>
          </p:txBody>
        </p:sp>
        <p:sp>
          <p:nvSpPr>
            <p:cNvPr id="14869" name="Rectangle 89"/>
            <p:cNvSpPr>
              <a:spLocks noChangeArrowheads="1"/>
            </p:cNvSpPr>
            <p:nvPr/>
          </p:nvSpPr>
          <p:spPr bwMode="auto">
            <a:xfrm>
              <a:off x="1751" y="1714"/>
              <a:ext cx="9" cy="34"/>
            </a:xfrm>
            <a:prstGeom prst="rect">
              <a:avLst/>
            </a:prstGeom>
            <a:solidFill>
              <a:srgbClr val="979797"/>
            </a:solidFill>
            <a:ln w="9525">
              <a:noFill/>
              <a:miter lim="800000"/>
              <a:headEnd/>
              <a:tailEnd/>
            </a:ln>
          </p:spPr>
          <p:txBody>
            <a:bodyPr/>
            <a:lstStyle/>
            <a:p>
              <a:endParaRPr lang="nl-NL"/>
            </a:p>
          </p:txBody>
        </p:sp>
        <p:sp>
          <p:nvSpPr>
            <p:cNvPr id="14870" name="Rectangle 90"/>
            <p:cNvSpPr>
              <a:spLocks noChangeArrowheads="1"/>
            </p:cNvSpPr>
            <p:nvPr/>
          </p:nvSpPr>
          <p:spPr bwMode="auto">
            <a:xfrm>
              <a:off x="1760" y="1714"/>
              <a:ext cx="8" cy="34"/>
            </a:xfrm>
            <a:prstGeom prst="rect">
              <a:avLst/>
            </a:prstGeom>
            <a:solidFill>
              <a:srgbClr val="9A9A9A"/>
            </a:solidFill>
            <a:ln w="9525">
              <a:noFill/>
              <a:miter lim="800000"/>
              <a:headEnd/>
              <a:tailEnd/>
            </a:ln>
          </p:spPr>
          <p:txBody>
            <a:bodyPr/>
            <a:lstStyle/>
            <a:p>
              <a:endParaRPr lang="nl-NL"/>
            </a:p>
          </p:txBody>
        </p:sp>
        <p:sp>
          <p:nvSpPr>
            <p:cNvPr id="14871" name="Rectangle 91"/>
            <p:cNvSpPr>
              <a:spLocks noChangeArrowheads="1"/>
            </p:cNvSpPr>
            <p:nvPr/>
          </p:nvSpPr>
          <p:spPr bwMode="auto">
            <a:xfrm>
              <a:off x="1768" y="1714"/>
              <a:ext cx="9" cy="34"/>
            </a:xfrm>
            <a:prstGeom prst="rect">
              <a:avLst/>
            </a:prstGeom>
            <a:solidFill>
              <a:srgbClr val="9D9D9D"/>
            </a:solidFill>
            <a:ln w="9525">
              <a:noFill/>
              <a:miter lim="800000"/>
              <a:headEnd/>
              <a:tailEnd/>
            </a:ln>
          </p:spPr>
          <p:txBody>
            <a:bodyPr/>
            <a:lstStyle/>
            <a:p>
              <a:endParaRPr lang="nl-NL"/>
            </a:p>
          </p:txBody>
        </p:sp>
        <p:sp>
          <p:nvSpPr>
            <p:cNvPr id="14872" name="Rectangle 92"/>
            <p:cNvSpPr>
              <a:spLocks noChangeArrowheads="1"/>
            </p:cNvSpPr>
            <p:nvPr/>
          </p:nvSpPr>
          <p:spPr bwMode="auto">
            <a:xfrm>
              <a:off x="1777" y="1714"/>
              <a:ext cx="8" cy="34"/>
            </a:xfrm>
            <a:prstGeom prst="rect">
              <a:avLst/>
            </a:prstGeom>
            <a:solidFill>
              <a:srgbClr val="A0A0A0"/>
            </a:solidFill>
            <a:ln w="9525">
              <a:noFill/>
              <a:miter lim="800000"/>
              <a:headEnd/>
              <a:tailEnd/>
            </a:ln>
          </p:spPr>
          <p:txBody>
            <a:bodyPr/>
            <a:lstStyle/>
            <a:p>
              <a:endParaRPr lang="nl-NL"/>
            </a:p>
          </p:txBody>
        </p:sp>
        <p:sp>
          <p:nvSpPr>
            <p:cNvPr id="14873" name="Rectangle 93"/>
            <p:cNvSpPr>
              <a:spLocks noChangeArrowheads="1"/>
            </p:cNvSpPr>
            <p:nvPr/>
          </p:nvSpPr>
          <p:spPr bwMode="auto">
            <a:xfrm>
              <a:off x="1785" y="1714"/>
              <a:ext cx="8" cy="34"/>
            </a:xfrm>
            <a:prstGeom prst="rect">
              <a:avLst/>
            </a:prstGeom>
            <a:solidFill>
              <a:srgbClr val="A4A4A4"/>
            </a:solidFill>
            <a:ln w="9525">
              <a:noFill/>
              <a:miter lim="800000"/>
              <a:headEnd/>
              <a:tailEnd/>
            </a:ln>
          </p:spPr>
          <p:txBody>
            <a:bodyPr/>
            <a:lstStyle/>
            <a:p>
              <a:endParaRPr lang="nl-NL"/>
            </a:p>
          </p:txBody>
        </p:sp>
        <p:sp>
          <p:nvSpPr>
            <p:cNvPr id="14874" name="Rectangle 94"/>
            <p:cNvSpPr>
              <a:spLocks noChangeArrowheads="1"/>
            </p:cNvSpPr>
            <p:nvPr/>
          </p:nvSpPr>
          <p:spPr bwMode="auto">
            <a:xfrm>
              <a:off x="1793" y="1714"/>
              <a:ext cx="9" cy="34"/>
            </a:xfrm>
            <a:prstGeom prst="rect">
              <a:avLst/>
            </a:prstGeom>
            <a:solidFill>
              <a:srgbClr val="A6A6A6"/>
            </a:solidFill>
            <a:ln w="9525">
              <a:noFill/>
              <a:miter lim="800000"/>
              <a:headEnd/>
              <a:tailEnd/>
            </a:ln>
          </p:spPr>
          <p:txBody>
            <a:bodyPr/>
            <a:lstStyle/>
            <a:p>
              <a:endParaRPr lang="nl-NL"/>
            </a:p>
          </p:txBody>
        </p:sp>
        <p:sp>
          <p:nvSpPr>
            <p:cNvPr id="14875" name="Rectangle 95"/>
            <p:cNvSpPr>
              <a:spLocks noChangeArrowheads="1"/>
            </p:cNvSpPr>
            <p:nvPr/>
          </p:nvSpPr>
          <p:spPr bwMode="auto">
            <a:xfrm>
              <a:off x="1802" y="1714"/>
              <a:ext cx="8" cy="34"/>
            </a:xfrm>
            <a:prstGeom prst="rect">
              <a:avLst/>
            </a:prstGeom>
            <a:solidFill>
              <a:srgbClr val="A9A9A9"/>
            </a:solidFill>
            <a:ln w="9525">
              <a:noFill/>
              <a:miter lim="800000"/>
              <a:headEnd/>
              <a:tailEnd/>
            </a:ln>
          </p:spPr>
          <p:txBody>
            <a:bodyPr/>
            <a:lstStyle/>
            <a:p>
              <a:endParaRPr lang="nl-NL"/>
            </a:p>
          </p:txBody>
        </p:sp>
        <p:sp>
          <p:nvSpPr>
            <p:cNvPr id="14876" name="Rectangle 96"/>
            <p:cNvSpPr>
              <a:spLocks noChangeArrowheads="1"/>
            </p:cNvSpPr>
            <p:nvPr/>
          </p:nvSpPr>
          <p:spPr bwMode="auto">
            <a:xfrm>
              <a:off x="1810" y="1714"/>
              <a:ext cx="9" cy="34"/>
            </a:xfrm>
            <a:prstGeom prst="rect">
              <a:avLst/>
            </a:prstGeom>
            <a:solidFill>
              <a:srgbClr val="ACACAC"/>
            </a:solidFill>
            <a:ln w="9525">
              <a:noFill/>
              <a:miter lim="800000"/>
              <a:headEnd/>
              <a:tailEnd/>
            </a:ln>
          </p:spPr>
          <p:txBody>
            <a:bodyPr/>
            <a:lstStyle/>
            <a:p>
              <a:endParaRPr lang="nl-NL"/>
            </a:p>
          </p:txBody>
        </p:sp>
        <p:sp>
          <p:nvSpPr>
            <p:cNvPr id="14877" name="Rectangle 97"/>
            <p:cNvSpPr>
              <a:spLocks noChangeArrowheads="1"/>
            </p:cNvSpPr>
            <p:nvPr/>
          </p:nvSpPr>
          <p:spPr bwMode="auto">
            <a:xfrm>
              <a:off x="1819" y="1714"/>
              <a:ext cx="8" cy="34"/>
            </a:xfrm>
            <a:prstGeom prst="rect">
              <a:avLst/>
            </a:prstGeom>
            <a:solidFill>
              <a:srgbClr val="AEAEAE"/>
            </a:solidFill>
            <a:ln w="9525">
              <a:noFill/>
              <a:miter lim="800000"/>
              <a:headEnd/>
              <a:tailEnd/>
            </a:ln>
          </p:spPr>
          <p:txBody>
            <a:bodyPr/>
            <a:lstStyle/>
            <a:p>
              <a:endParaRPr lang="nl-NL"/>
            </a:p>
          </p:txBody>
        </p:sp>
        <p:sp>
          <p:nvSpPr>
            <p:cNvPr id="14878" name="Rectangle 98"/>
            <p:cNvSpPr>
              <a:spLocks noChangeArrowheads="1"/>
            </p:cNvSpPr>
            <p:nvPr/>
          </p:nvSpPr>
          <p:spPr bwMode="auto">
            <a:xfrm>
              <a:off x="1827" y="1714"/>
              <a:ext cx="9" cy="34"/>
            </a:xfrm>
            <a:prstGeom prst="rect">
              <a:avLst/>
            </a:prstGeom>
            <a:solidFill>
              <a:srgbClr val="B0B0B0"/>
            </a:solidFill>
            <a:ln w="9525">
              <a:noFill/>
              <a:miter lim="800000"/>
              <a:headEnd/>
              <a:tailEnd/>
            </a:ln>
          </p:spPr>
          <p:txBody>
            <a:bodyPr/>
            <a:lstStyle/>
            <a:p>
              <a:endParaRPr lang="nl-NL"/>
            </a:p>
          </p:txBody>
        </p:sp>
        <p:sp>
          <p:nvSpPr>
            <p:cNvPr id="14879" name="Rectangle 99"/>
            <p:cNvSpPr>
              <a:spLocks noChangeArrowheads="1"/>
            </p:cNvSpPr>
            <p:nvPr/>
          </p:nvSpPr>
          <p:spPr bwMode="auto">
            <a:xfrm>
              <a:off x="1836" y="1714"/>
              <a:ext cx="8" cy="34"/>
            </a:xfrm>
            <a:prstGeom prst="rect">
              <a:avLst/>
            </a:prstGeom>
            <a:solidFill>
              <a:srgbClr val="B2B2B2"/>
            </a:solidFill>
            <a:ln w="9525">
              <a:noFill/>
              <a:miter lim="800000"/>
              <a:headEnd/>
              <a:tailEnd/>
            </a:ln>
          </p:spPr>
          <p:txBody>
            <a:bodyPr/>
            <a:lstStyle/>
            <a:p>
              <a:endParaRPr lang="nl-NL"/>
            </a:p>
          </p:txBody>
        </p:sp>
        <p:sp>
          <p:nvSpPr>
            <p:cNvPr id="14880" name="Rectangle 100"/>
            <p:cNvSpPr>
              <a:spLocks noChangeArrowheads="1"/>
            </p:cNvSpPr>
            <p:nvPr/>
          </p:nvSpPr>
          <p:spPr bwMode="auto">
            <a:xfrm>
              <a:off x="1844" y="1714"/>
              <a:ext cx="8" cy="34"/>
            </a:xfrm>
            <a:prstGeom prst="rect">
              <a:avLst/>
            </a:prstGeom>
            <a:solidFill>
              <a:srgbClr val="B4B4B4"/>
            </a:solidFill>
            <a:ln w="9525">
              <a:noFill/>
              <a:miter lim="800000"/>
              <a:headEnd/>
              <a:tailEnd/>
            </a:ln>
          </p:spPr>
          <p:txBody>
            <a:bodyPr/>
            <a:lstStyle/>
            <a:p>
              <a:endParaRPr lang="nl-NL"/>
            </a:p>
          </p:txBody>
        </p:sp>
        <p:sp>
          <p:nvSpPr>
            <p:cNvPr id="14881" name="Rectangle 101"/>
            <p:cNvSpPr>
              <a:spLocks noChangeArrowheads="1"/>
            </p:cNvSpPr>
            <p:nvPr/>
          </p:nvSpPr>
          <p:spPr bwMode="auto">
            <a:xfrm>
              <a:off x="1852" y="1714"/>
              <a:ext cx="9" cy="34"/>
            </a:xfrm>
            <a:prstGeom prst="rect">
              <a:avLst/>
            </a:prstGeom>
            <a:solidFill>
              <a:srgbClr val="B5B5B5"/>
            </a:solidFill>
            <a:ln w="9525">
              <a:noFill/>
              <a:miter lim="800000"/>
              <a:headEnd/>
              <a:tailEnd/>
            </a:ln>
          </p:spPr>
          <p:txBody>
            <a:bodyPr/>
            <a:lstStyle/>
            <a:p>
              <a:endParaRPr lang="nl-NL"/>
            </a:p>
          </p:txBody>
        </p:sp>
        <p:sp>
          <p:nvSpPr>
            <p:cNvPr id="14882" name="Rectangle 102"/>
            <p:cNvSpPr>
              <a:spLocks noChangeArrowheads="1"/>
            </p:cNvSpPr>
            <p:nvPr/>
          </p:nvSpPr>
          <p:spPr bwMode="auto">
            <a:xfrm>
              <a:off x="1861" y="1714"/>
              <a:ext cx="8" cy="34"/>
            </a:xfrm>
            <a:prstGeom prst="rect">
              <a:avLst/>
            </a:prstGeom>
            <a:solidFill>
              <a:srgbClr val="B7B7B7"/>
            </a:solidFill>
            <a:ln w="9525">
              <a:noFill/>
              <a:miter lim="800000"/>
              <a:headEnd/>
              <a:tailEnd/>
            </a:ln>
          </p:spPr>
          <p:txBody>
            <a:bodyPr/>
            <a:lstStyle/>
            <a:p>
              <a:endParaRPr lang="nl-NL"/>
            </a:p>
          </p:txBody>
        </p:sp>
        <p:sp>
          <p:nvSpPr>
            <p:cNvPr id="14883" name="Rectangle 103"/>
            <p:cNvSpPr>
              <a:spLocks noChangeArrowheads="1"/>
            </p:cNvSpPr>
            <p:nvPr/>
          </p:nvSpPr>
          <p:spPr bwMode="auto">
            <a:xfrm>
              <a:off x="1869" y="1714"/>
              <a:ext cx="9" cy="34"/>
            </a:xfrm>
            <a:prstGeom prst="rect">
              <a:avLst/>
            </a:prstGeom>
            <a:solidFill>
              <a:srgbClr val="B8B8B8"/>
            </a:solidFill>
            <a:ln w="9525">
              <a:noFill/>
              <a:miter lim="800000"/>
              <a:headEnd/>
              <a:tailEnd/>
            </a:ln>
          </p:spPr>
          <p:txBody>
            <a:bodyPr/>
            <a:lstStyle/>
            <a:p>
              <a:endParaRPr lang="nl-NL"/>
            </a:p>
          </p:txBody>
        </p:sp>
        <p:sp>
          <p:nvSpPr>
            <p:cNvPr id="14884" name="Rectangle 104"/>
            <p:cNvSpPr>
              <a:spLocks noChangeArrowheads="1"/>
            </p:cNvSpPr>
            <p:nvPr/>
          </p:nvSpPr>
          <p:spPr bwMode="auto">
            <a:xfrm>
              <a:off x="1878" y="1714"/>
              <a:ext cx="8" cy="34"/>
            </a:xfrm>
            <a:prstGeom prst="rect">
              <a:avLst/>
            </a:prstGeom>
            <a:solidFill>
              <a:srgbClr val="B9B9B9"/>
            </a:solidFill>
            <a:ln w="9525">
              <a:noFill/>
              <a:miter lim="800000"/>
              <a:headEnd/>
              <a:tailEnd/>
            </a:ln>
          </p:spPr>
          <p:txBody>
            <a:bodyPr/>
            <a:lstStyle/>
            <a:p>
              <a:endParaRPr lang="nl-NL"/>
            </a:p>
          </p:txBody>
        </p:sp>
        <p:sp>
          <p:nvSpPr>
            <p:cNvPr id="14885" name="Rectangle 105"/>
            <p:cNvSpPr>
              <a:spLocks noChangeArrowheads="1"/>
            </p:cNvSpPr>
            <p:nvPr/>
          </p:nvSpPr>
          <p:spPr bwMode="auto">
            <a:xfrm>
              <a:off x="1886" y="1714"/>
              <a:ext cx="9" cy="34"/>
            </a:xfrm>
            <a:prstGeom prst="rect">
              <a:avLst/>
            </a:prstGeom>
            <a:solidFill>
              <a:srgbClr val="BBBBBB"/>
            </a:solidFill>
            <a:ln w="9525">
              <a:noFill/>
              <a:miter lim="800000"/>
              <a:headEnd/>
              <a:tailEnd/>
            </a:ln>
          </p:spPr>
          <p:txBody>
            <a:bodyPr/>
            <a:lstStyle/>
            <a:p>
              <a:endParaRPr lang="nl-NL"/>
            </a:p>
          </p:txBody>
        </p:sp>
        <p:sp>
          <p:nvSpPr>
            <p:cNvPr id="14886" name="Rectangle 106"/>
            <p:cNvSpPr>
              <a:spLocks noChangeArrowheads="1"/>
            </p:cNvSpPr>
            <p:nvPr/>
          </p:nvSpPr>
          <p:spPr bwMode="auto">
            <a:xfrm>
              <a:off x="1895" y="1714"/>
              <a:ext cx="8" cy="34"/>
            </a:xfrm>
            <a:prstGeom prst="rect">
              <a:avLst/>
            </a:prstGeom>
            <a:solidFill>
              <a:srgbClr val="BCBCBC"/>
            </a:solidFill>
            <a:ln w="9525">
              <a:noFill/>
              <a:miter lim="800000"/>
              <a:headEnd/>
              <a:tailEnd/>
            </a:ln>
          </p:spPr>
          <p:txBody>
            <a:bodyPr/>
            <a:lstStyle/>
            <a:p>
              <a:endParaRPr lang="nl-NL"/>
            </a:p>
          </p:txBody>
        </p:sp>
        <p:sp>
          <p:nvSpPr>
            <p:cNvPr id="14887" name="Rectangle 107"/>
            <p:cNvSpPr>
              <a:spLocks noChangeArrowheads="1"/>
            </p:cNvSpPr>
            <p:nvPr/>
          </p:nvSpPr>
          <p:spPr bwMode="auto">
            <a:xfrm>
              <a:off x="1903" y="1714"/>
              <a:ext cx="8" cy="34"/>
            </a:xfrm>
            <a:prstGeom prst="rect">
              <a:avLst/>
            </a:prstGeom>
            <a:solidFill>
              <a:srgbClr val="BCBCBC"/>
            </a:solidFill>
            <a:ln w="9525">
              <a:noFill/>
              <a:miter lim="800000"/>
              <a:headEnd/>
              <a:tailEnd/>
            </a:ln>
          </p:spPr>
          <p:txBody>
            <a:bodyPr/>
            <a:lstStyle/>
            <a:p>
              <a:endParaRPr lang="nl-NL"/>
            </a:p>
          </p:txBody>
        </p:sp>
        <p:sp>
          <p:nvSpPr>
            <p:cNvPr id="14888" name="Rectangle 108"/>
            <p:cNvSpPr>
              <a:spLocks noChangeArrowheads="1"/>
            </p:cNvSpPr>
            <p:nvPr/>
          </p:nvSpPr>
          <p:spPr bwMode="auto">
            <a:xfrm>
              <a:off x="1911" y="1714"/>
              <a:ext cx="9" cy="34"/>
            </a:xfrm>
            <a:prstGeom prst="rect">
              <a:avLst/>
            </a:prstGeom>
            <a:solidFill>
              <a:srgbClr val="BDBDBD"/>
            </a:solidFill>
            <a:ln w="9525">
              <a:noFill/>
              <a:miter lim="800000"/>
              <a:headEnd/>
              <a:tailEnd/>
            </a:ln>
          </p:spPr>
          <p:txBody>
            <a:bodyPr/>
            <a:lstStyle/>
            <a:p>
              <a:endParaRPr lang="nl-NL"/>
            </a:p>
          </p:txBody>
        </p:sp>
        <p:sp>
          <p:nvSpPr>
            <p:cNvPr id="14889" name="Rectangle 109"/>
            <p:cNvSpPr>
              <a:spLocks noChangeArrowheads="1"/>
            </p:cNvSpPr>
            <p:nvPr/>
          </p:nvSpPr>
          <p:spPr bwMode="auto">
            <a:xfrm>
              <a:off x="1920" y="1714"/>
              <a:ext cx="8" cy="34"/>
            </a:xfrm>
            <a:prstGeom prst="rect">
              <a:avLst/>
            </a:prstGeom>
            <a:solidFill>
              <a:srgbClr val="BEBEBE"/>
            </a:solidFill>
            <a:ln w="9525">
              <a:noFill/>
              <a:miter lim="800000"/>
              <a:headEnd/>
              <a:tailEnd/>
            </a:ln>
          </p:spPr>
          <p:txBody>
            <a:bodyPr/>
            <a:lstStyle/>
            <a:p>
              <a:endParaRPr lang="nl-NL"/>
            </a:p>
          </p:txBody>
        </p:sp>
        <p:sp>
          <p:nvSpPr>
            <p:cNvPr id="14890" name="Rectangle 110"/>
            <p:cNvSpPr>
              <a:spLocks noChangeArrowheads="1"/>
            </p:cNvSpPr>
            <p:nvPr/>
          </p:nvSpPr>
          <p:spPr bwMode="auto">
            <a:xfrm>
              <a:off x="1928" y="1714"/>
              <a:ext cx="9" cy="34"/>
            </a:xfrm>
            <a:prstGeom prst="rect">
              <a:avLst/>
            </a:prstGeom>
            <a:solidFill>
              <a:srgbClr val="BEBEBE"/>
            </a:solidFill>
            <a:ln w="9525">
              <a:noFill/>
              <a:miter lim="800000"/>
              <a:headEnd/>
              <a:tailEnd/>
            </a:ln>
          </p:spPr>
          <p:txBody>
            <a:bodyPr/>
            <a:lstStyle/>
            <a:p>
              <a:endParaRPr lang="nl-NL"/>
            </a:p>
          </p:txBody>
        </p:sp>
        <p:sp>
          <p:nvSpPr>
            <p:cNvPr id="14891" name="Rectangle 111"/>
            <p:cNvSpPr>
              <a:spLocks noChangeArrowheads="1"/>
            </p:cNvSpPr>
            <p:nvPr/>
          </p:nvSpPr>
          <p:spPr bwMode="auto">
            <a:xfrm>
              <a:off x="1937" y="1714"/>
              <a:ext cx="8" cy="34"/>
            </a:xfrm>
            <a:prstGeom prst="rect">
              <a:avLst/>
            </a:prstGeom>
            <a:solidFill>
              <a:srgbClr val="BFBFBF"/>
            </a:solidFill>
            <a:ln w="9525">
              <a:noFill/>
              <a:miter lim="800000"/>
              <a:headEnd/>
              <a:tailEnd/>
            </a:ln>
          </p:spPr>
          <p:txBody>
            <a:bodyPr/>
            <a:lstStyle/>
            <a:p>
              <a:endParaRPr lang="nl-NL"/>
            </a:p>
          </p:txBody>
        </p:sp>
        <p:sp>
          <p:nvSpPr>
            <p:cNvPr id="14892" name="Rectangle 112"/>
            <p:cNvSpPr>
              <a:spLocks noChangeArrowheads="1"/>
            </p:cNvSpPr>
            <p:nvPr/>
          </p:nvSpPr>
          <p:spPr bwMode="auto">
            <a:xfrm>
              <a:off x="1945" y="1714"/>
              <a:ext cx="8" cy="34"/>
            </a:xfrm>
            <a:prstGeom prst="rect">
              <a:avLst/>
            </a:prstGeom>
            <a:solidFill>
              <a:srgbClr val="C0C0C0"/>
            </a:solidFill>
            <a:ln w="9525">
              <a:noFill/>
              <a:miter lim="800000"/>
              <a:headEnd/>
              <a:tailEnd/>
            </a:ln>
          </p:spPr>
          <p:txBody>
            <a:bodyPr/>
            <a:lstStyle/>
            <a:p>
              <a:endParaRPr lang="nl-NL"/>
            </a:p>
          </p:txBody>
        </p:sp>
        <p:sp>
          <p:nvSpPr>
            <p:cNvPr id="14893" name="Rectangle 113"/>
            <p:cNvSpPr>
              <a:spLocks noChangeArrowheads="1"/>
            </p:cNvSpPr>
            <p:nvPr/>
          </p:nvSpPr>
          <p:spPr bwMode="auto">
            <a:xfrm>
              <a:off x="1953" y="1714"/>
              <a:ext cx="9" cy="34"/>
            </a:xfrm>
            <a:prstGeom prst="rect">
              <a:avLst/>
            </a:prstGeom>
            <a:solidFill>
              <a:srgbClr val="C0C0C0"/>
            </a:solidFill>
            <a:ln w="9525">
              <a:noFill/>
              <a:miter lim="800000"/>
              <a:headEnd/>
              <a:tailEnd/>
            </a:ln>
          </p:spPr>
          <p:txBody>
            <a:bodyPr/>
            <a:lstStyle/>
            <a:p>
              <a:endParaRPr lang="nl-NL"/>
            </a:p>
          </p:txBody>
        </p:sp>
        <p:sp>
          <p:nvSpPr>
            <p:cNvPr id="14894" name="Rectangle 114"/>
            <p:cNvSpPr>
              <a:spLocks noChangeArrowheads="1"/>
            </p:cNvSpPr>
            <p:nvPr/>
          </p:nvSpPr>
          <p:spPr bwMode="auto">
            <a:xfrm>
              <a:off x="1962" y="1714"/>
              <a:ext cx="8" cy="34"/>
            </a:xfrm>
            <a:prstGeom prst="rect">
              <a:avLst/>
            </a:prstGeom>
            <a:solidFill>
              <a:srgbClr val="BFBFBF"/>
            </a:solidFill>
            <a:ln w="9525">
              <a:noFill/>
              <a:miter lim="800000"/>
              <a:headEnd/>
              <a:tailEnd/>
            </a:ln>
          </p:spPr>
          <p:txBody>
            <a:bodyPr/>
            <a:lstStyle/>
            <a:p>
              <a:endParaRPr lang="nl-NL"/>
            </a:p>
          </p:txBody>
        </p:sp>
        <p:sp>
          <p:nvSpPr>
            <p:cNvPr id="14895" name="Rectangle 115"/>
            <p:cNvSpPr>
              <a:spLocks noChangeArrowheads="1"/>
            </p:cNvSpPr>
            <p:nvPr/>
          </p:nvSpPr>
          <p:spPr bwMode="auto">
            <a:xfrm>
              <a:off x="1970" y="1714"/>
              <a:ext cx="9" cy="34"/>
            </a:xfrm>
            <a:prstGeom prst="rect">
              <a:avLst/>
            </a:prstGeom>
            <a:solidFill>
              <a:srgbClr val="BEBEBE"/>
            </a:solidFill>
            <a:ln w="9525">
              <a:noFill/>
              <a:miter lim="800000"/>
              <a:headEnd/>
              <a:tailEnd/>
            </a:ln>
          </p:spPr>
          <p:txBody>
            <a:bodyPr/>
            <a:lstStyle/>
            <a:p>
              <a:endParaRPr lang="nl-NL"/>
            </a:p>
          </p:txBody>
        </p:sp>
        <p:sp>
          <p:nvSpPr>
            <p:cNvPr id="14896" name="Rectangle 116"/>
            <p:cNvSpPr>
              <a:spLocks noChangeArrowheads="1"/>
            </p:cNvSpPr>
            <p:nvPr/>
          </p:nvSpPr>
          <p:spPr bwMode="auto">
            <a:xfrm>
              <a:off x="1979" y="1714"/>
              <a:ext cx="8" cy="34"/>
            </a:xfrm>
            <a:prstGeom prst="rect">
              <a:avLst/>
            </a:prstGeom>
            <a:solidFill>
              <a:srgbClr val="BEBEBE"/>
            </a:solidFill>
            <a:ln w="9525">
              <a:noFill/>
              <a:miter lim="800000"/>
              <a:headEnd/>
              <a:tailEnd/>
            </a:ln>
          </p:spPr>
          <p:txBody>
            <a:bodyPr/>
            <a:lstStyle/>
            <a:p>
              <a:endParaRPr lang="nl-NL"/>
            </a:p>
          </p:txBody>
        </p:sp>
        <p:sp>
          <p:nvSpPr>
            <p:cNvPr id="14897" name="Rectangle 117"/>
            <p:cNvSpPr>
              <a:spLocks noChangeArrowheads="1"/>
            </p:cNvSpPr>
            <p:nvPr/>
          </p:nvSpPr>
          <p:spPr bwMode="auto">
            <a:xfrm>
              <a:off x="1987" y="1714"/>
              <a:ext cx="9" cy="34"/>
            </a:xfrm>
            <a:prstGeom prst="rect">
              <a:avLst/>
            </a:prstGeom>
            <a:solidFill>
              <a:srgbClr val="BDBDBD"/>
            </a:solidFill>
            <a:ln w="9525">
              <a:noFill/>
              <a:miter lim="800000"/>
              <a:headEnd/>
              <a:tailEnd/>
            </a:ln>
          </p:spPr>
          <p:txBody>
            <a:bodyPr/>
            <a:lstStyle/>
            <a:p>
              <a:endParaRPr lang="nl-NL"/>
            </a:p>
          </p:txBody>
        </p:sp>
        <p:sp>
          <p:nvSpPr>
            <p:cNvPr id="14898" name="Rectangle 118"/>
            <p:cNvSpPr>
              <a:spLocks noChangeArrowheads="1"/>
            </p:cNvSpPr>
            <p:nvPr/>
          </p:nvSpPr>
          <p:spPr bwMode="auto">
            <a:xfrm>
              <a:off x="1996" y="1714"/>
              <a:ext cx="8" cy="34"/>
            </a:xfrm>
            <a:prstGeom prst="rect">
              <a:avLst/>
            </a:prstGeom>
            <a:solidFill>
              <a:srgbClr val="BCBCBC"/>
            </a:solidFill>
            <a:ln w="9525">
              <a:noFill/>
              <a:miter lim="800000"/>
              <a:headEnd/>
              <a:tailEnd/>
            </a:ln>
          </p:spPr>
          <p:txBody>
            <a:bodyPr/>
            <a:lstStyle/>
            <a:p>
              <a:endParaRPr lang="nl-NL"/>
            </a:p>
          </p:txBody>
        </p:sp>
        <p:sp>
          <p:nvSpPr>
            <p:cNvPr id="14899" name="Rectangle 119"/>
            <p:cNvSpPr>
              <a:spLocks noChangeArrowheads="1"/>
            </p:cNvSpPr>
            <p:nvPr/>
          </p:nvSpPr>
          <p:spPr bwMode="auto">
            <a:xfrm>
              <a:off x="2004" y="1714"/>
              <a:ext cx="8" cy="34"/>
            </a:xfrm>
            <a:prstGeom prst="rect">
              <a:avLst/>
            </a:prstGeom>
            <a:solidFill>
              <a:srgbClr val="BCBCBC"/>
            </a:solidFill>
            <a:ln w="9525">
              <a:noFill/>
              <a:miter lim="800000"/>
              <a:headEnd/>
              <a:tailEnd/>
            </a:ln>
          </p:spPr>
          <p:txBody>
            <a:bodyPr/>
            <a:lstStyle/>
            <a:p>
              <a:endParaRPr lang="nl-NL"/>
            </a:p>
          </p:txBody>
        </p:sp>
        <p:sp>
          <p:nvSpPr>
            <p:cNvPr id="14900" name="Rectangle 120"/>
            <p:cNvSpPr>
              <a:spLocks noChangeArrowheads="1"/>
            </p:cNvSpPr>
            <p:nvPr/>
          </p:nvSpPr>
          <p:spPr bwMode="auto">
            <a:xfrm>
              <a:off x="2012" y="1714"/>
              <a:ext cx="9" cy="34"/>
            </a:xfrm>
            <a:prstGeom prst="rect">
              <a:avLst/>
            </a:prstGeom>
            <a:solidFill>
              <a:srgbClr val="BBBBBB"/>
            </a:solidFill>
            <a:ln w="9525">
              <a:noFill/>
              <a:miter lim="800000"/>
              <a:headEnd/>
              <a:tailEnd/>
            </a:ln>
          </p:spPr>
          <p:txBody>
            <a:bodyPr/>
            <a:lstStyle/>
            <a:p>
              <a:endParaRPr lang="nl-NL"/>
            </a:p>
          </p:txBody>
        </p:sp>
        <p:sp>
          <p:nvSpPr>
            <p:cNvPr id="14901" name="Rectangle 121"/>
            <p:cNvSpPr>
              <a:spLocks noChangeArrowheads="1"/>
            </p:cNvSpPr>
            <p:nvPr/>
          </p:nvSpPr>
          <p:spPr bwMode="auto">
            <a:xfrm>
              <a:off x="2021" y="1714"/>
              <a:ext cx="8" cy="34"/>
            </a:xfrm>
            <a:prstGeom prst="rect">
              <a:avLst/>
            </a:prstGeom>
            <a:solidFill>
              <a:srgbClr val="B9B9B9"/>
            </a:solidFill>
            <a:ln w="9525">
              <a:noFill/>
              <a:miter lim="800000"/>
              <a:headEnd/>
              <a:tailEnd/>
            </a:ln>
          </p:spPr>
          <p:txBody>
            <a:bodyPr/>
            <a:lstStyle/>
            <a:p>
              <a:endParaRPr lang="nl-NL"/>
            </a:p>
          </p:txBody>
        </p:sp>
        <p:sp>
          <p:nvSpPr>
            <p:cNvPr id="14902" name="Rectangle 122"/>
            <p:cNvSpPr>
              <a:spLocks noChangeArrowheads="1"/>
            </p:cNvSpPr>
            <p:nvPr/>
          </p:nvSpPr>
          <p:spPr bwMode="auto">
            <a:xfrm>
              <a:off x="2029" y="1714"/>
              <a:ext cx="9" cy="34"/>
            </a:xfrm>
            <a:prstGeom prst="rect">
              <a:avLst/>
            </a:prstGeom>
            <a:solidFill>
              <a:srgbClr val="B8B8B8"/>
            </a:solidFill>
            <a:ln w="9525">
              <a:noFill/>
              <a:miter lim="800000"/>
              <a:headEnd/>
              <a:tailEnd/>
            </a:ln>
          </p:spPr>
          <p:txBody>
            <a:bodyPr/>
            <a:lstStyle/>
            <a:p>
              <a:endParaRPr lang="nl-NL"/>
            </a:p>
          </p:txBody>
        </p:sp>
        <p:sp>
          <p:nvSpPr>
            <p:cNvPr id="14903" name="Rectangle 123"/>
            <p:cNvSpPr>
              <a:spLocks noChangeArrowheads="1"/>
            </p:cNvSpPr>
            <p:nvPr/>
          </p:nvSpPr>
          <p:spPr bwMode="auto">
            <a:xfrm>
              <a:off x="2038" y="1714"/>
              <a:ext cx="8" cy="34"/>
            </a:xfrm>
            <a:prstGeom prst="rect">
              <a:avLst/>
            </a:prstGeom>
            <a:solidFill>
              <a:srgbClr val="B7B7B7"/>
            </a:solidFill>
            <a:ln w="9525">
              <a:noFill/>
              <a:miter lim="800000"/>
              <a:headEnd/>
              <a:tailEnd/>
            </a:ln>
          </p:spPr>
          <p:txBody>
            <a:bodyPr/>
            <a:lstStyle/>
            <a:p>
              <a:endParaRPr lang="nl-NL"/>
            </a:p>
          </p:txBody>
        </p:sp>
        <p:sp>
          <p:nvSpPr>
            <p:cNvPr id="14904" name="Rectangle 124"/>
            <p:cNvSpPr>
              <a:spLocks noChangeArrowheads="1"/>
            </p:cNvSpPr>
            <p:nvPr/>
          </p:nvSpPr>
          <p:spPr bwMode="auto">
            <a:xfrm>
              <a:off x="2046" y="1714"/>
              <a:ext cx="9" cy="34"/>
            </a:xfrm>
            <a:prstGeom prst="rect">
              <a:avLst/>
            </a:prstGeom>
            <a:solidFill>
              <a:srgbClr val="B5B5B5"/>
            </a:solidFill>
            <a:ln w="9525">
              <a:noFill/>
              <a:miter lim="800000"/>
              <a:headEnd/>
              <a:tailEnd/>
            </a:ln>
          </p:spPr>
          <p:txBody>
            <a:bodyPr/>
            <a:lstStyle/>
            <a:p>
              <a:endParaRPr lang="nl-NL"/>
            </a:p>
          </p:txBody>
        </p:sp>
        <p:sp>
          <p:nvSpPr>
            <p:cNvPr id="14905" name="Rectangle 125"/>
            <p:cNvSpPr>
              <a:spLocks noChangeArrowheads="1"/>
            </p:cNvSpPr>
            <p:nvPr/>
          </p:nvSpPr>
          <p:spPr bwMode="auto">
            <a:xfrm>
              <a:off x="2055" y="1714"/>
              <a:ext cx="8" cy="34"/>
            </a:xfrm>
            <a:prstGeom prst="rect">
              <a:avLst/>
            </a:prstGeom>
            <a:solidFill>
              <a:srgbClr val="B4B4B4"/>
            </a:solidFill>
            <a:ln w="9525">
              <a:noFill/>
              <a:miter lim="800000"/>
              <a:headEnd/>
              <a:tailEnd/>
            </a:ln>
          </p:spPr>
          <p:txBody>
            <a:bodyPr/>
            <a:lstStyle/>
            <a:p>
              <a:endParaRPr lang="nl-NL"/>
            </a:p>
          </p:txBody>
        </p:sp>
        <p:sp>
          <p:nvSpPr>
            <p:cNvPr id="14906" name="Rectangle 126"/>
            <p:cNvSpPr>
              <a:spLocks noChangeArrowheads="1"/>
            </p:cNvSpPr>
            <p:nvPr/>
          </p:nvSpPr>
          <p:spPr bwMode="auto">
            <a:xfrm>
              <a:off x="2063" y="1714"/>
              <a:ext cx="8" cy="34"/>
            </a:xfrm>
            <a:prstGeom prst="rect">
              <a:avLst/>
            </a:prstGeom>
            <a:solidFill>
              <a:srgbClr val="B2B2B2"/>
            </a:solidFill>
            <a:ln w="9525">
              <a:noFill/>
              <a:miter lim="800000"/>
              <a:headEnd/>
              <a:tailEnd/>
            </a:ln>
          </p:spPr>
          <p:txBody>
            <a:bodyPr/>
            <a:lstStyle/>
            <a:p>
              <a:endParaRPr lang="nl-NL"/>
            </a:p>
          </p:txBody>
        </p:sp>
        <p:sp>
          <p:nvSpPr>
            <p:cNvPr id="14907" name="Rectangle 127"/>
            <p:cNvSpPr>
              <a:spLocks noChangeArrowheads="1"/>
            </p:cNvSpPr>
            <p:nvPr/>
          </p:nvSpPr>
          <p:spPr bwMode="auto">
            <a:xfrm>
              <a:off x="2071" y="1714"/>
              <a:ext cx="9" cy="34"/>
            </a:xfrm>
            <a:prstGeom prst="rect">
              <a:avLst/>
            </a:prstGeom>
            <a:solidFill>
              <a:srgbClr val="B0B0B0"/>
            </a:solidFill>
            <a:ln w="9525">
              <a:noFill/>
              <a:miter lim="800000"/>
              <a:headEnd/>
              <a:tailEnd/>
            </a:ln>
          </p:spPr>
          <p:txBody>
            <a:bodyPr/>
            <a:lstStyle/>
            <a:p>
              <a:endParaRPr lang="nl-NL"/>
            </a:p>
          </p:txBody>
        </p:sp>
        <p:sp>
          <p:nvSpPr>
            <p:cNvPr id="14908" name="Rectangle 128"/>
            <p:cNvSpPr>
              <a:spLocks noChangeArrowheads="1"/>
            </p:cNvSpPr>
            <p:nvPr/>
          </p:nvSpPr>
          <p:spPr bwMode="auto">
            <a:xfrm>
              <a:off x="2080" y="1714"/>
              <a:ext cx="8" cy="34"/>
            </a:xfrm>
            <a:prstGeom prst="rect">
              <a:avLst/>
            </a:prstGeom>
            <a:solidFill>
              <a:srgbClr val="AEAEAE"/>
            </a:solidFill>
            <a:ln w="9525">
              <a:noFill/>
              <a:miter lim="800000"/>
              <a:headEnd/>
              <a:tailEnd/>
            </a:ln>
          </p:spPr>
          <p:txBody>
            <a:bodyPr/>
            <a:lstStyle/>
            <a:p>
              <a:endParaRPr lang="nl-NL"/>
            </a:p>
          </p:txBody>
        </p:sp>
        <p:sp>
          <p:nvSpPr>
            <p:cNvPr id="14909" name="Rectangle 129"/>
            <p:cNvSpPr>
              <a:spLocks noChangeArrowheads="1"/>
            </p:cNvSpPr>
            <p:nvPr/>
          </p:nvSpPr>
          <p:spPr bwMode="auto">
            <a:xfrm>
              <a:off x="2088" y="1714"/>
              <a:ext cx="9" cy="34"/>
            </a:xfrm>
            <a:prstGeom prst="rect">
              <a:avLst/>
            </a:prstGeom>
            <a:solidFill>
              <a:srgbClr val="ABABAB"/>
            </a:solidFill>
            <a:ln w="9525">
              <a:noFill/>
              <a:miter lim="800000"/>
              <a:headEnd/>
              <a:tailEnd/>
            </a:ln>
          </p:spPr>
          <p:txBody>
            <a:bodyPr/>
            <a:lstStyle/>
            <a:p>
              <a:endParaRPr lang="nl-NL"/>
            </a:p>
          </p:txBody>
        </p:sp>
        <p:sp>
          <p:nvSpPr>
            <p:cNvPr id="14910" name="Rectangle 130"/>
            <p:cNvSpPr>
              <a:spLocks noChangeArrowheads="1"/>
            </p:cNvSpPr>
            <p:nvPr/>
          </p:nvSpPr>
          <p:spPr bwMode="auto">
            <a:xfrm>
              <a:off x="2097" y="1714"/>
              <a:ext cx="8" cy="34"/>
            </a:xfrm>
            <a:prstGeom prst="rect">
              <a:avLst/>
            </a:prstGeom>
            <a:solidFill>
              <a:srgbClr val="A9A9A9"/>
            </a:solidFill>
            <a:ln w="9525">
              <a:noFill/>
              <a:miter lim="800000"/>
              <a:headEnd/>
              <a:tailEnd/>
            </a:ln>
          </p:spPr>
          <p:txBody>
            <a:bodyPr/>
            <a:lstStyle/>
            <a:p>
              <a:endParaRPr lang="nl-NL"/>
            </a:p>
          </p:txBody>
        </p:sp>
        <p:sp>
          <p:nvSpPr>
            <p:cNvPr id="14911" name="Rectangle 131"/>
            <p:cNvSpPr>
              <a:spLocks noChangeArrowheads="1"/>
            </p:cNvSpPr>
            <p:nvPr/>
          </p:nvSpPr>
          <p:spPr bwMode="auto">
            <a:xfrm>
              <a:off x="2105" y="1714"/>
              <a:ext cx="9" cy="34"/>
            </a:xfrm>
            <a:prstGeom prst="rect">
              <a:avLst/>
            </a:prstGeom>
            <a:solidFill>
              <a:srgbClr val="A6A6A6"/>
            </a:solidFill>
            <a:ln w="9525">
              <a:noFill/>
              <a:miter lim="800000"/>
              <a:headEnd/>
              <a:tailEnd/>
            </a:ln>
          </p:spPr>
          <p:txBody>
            <a:bodyPr/>
            <a:lstStyle/>
            <a:p>
              <a:endParaRPr lang="nl-NL"/>
            </a:p>
          </p:txBody>
        </p:sp>
        <p:sp>
          <p:nvSpPr>
            <p:cNvPr id="14912" name="Rectangle 132"/>
            <p:cNvSpPr>
              <a:spLocks noChangeArrowheads="1"/>
            </p:cNvSpPr>
            <p:nvPr/>
          </p:nvSpPr>
          <p:spPr bwMode="auto">
            <a:xfrm>
              <a:off x="2114" y="1714"/>
              <a:ext cx="8" cy="34"/>
            </a:xfrm>
            <a:prstGeom prst="rect">
              <a:avLst/>
            </a:prstGeom>
            <a:solidFill>
              <a:srgbClr val="A3A3A3"/>
            </a:solidFill>
            <a:ln w="9525">
              <a:noFill/>
              <a:miter lim="800000"/>
              <a:headEnd/>
              <a:tailEnd/>
            </a:ln>
          </p:spPr>
          <p:txBody>
            <a:bodyPr/>
            <a:lstStyle/>
            <a:p>
              <a:endParaRPr lang="nl-NL"/>
            </a:p>
          </p:txBody>
        </p:sp>
        <p:sp>
          <p:nvSpPr>
            <p:cNvPr id="14913" name="Rectangle 133"/>
            <p:cNvSpPr>
              <a:spLocks noChangeArrowheads="1"/>
            </p:cNvSpPr>
            <p:nvPr/>
          </p:nvSpPr>
          <p:spPr bwMode="auto">
            <a:xfrm>
              <a:off x="2122" y="1714"/>
              <a:ext cx="8" cy="34"/>
            </a:xfrm>
            <a:prstGeom prst="rect">
              <a:avLst/>
            </a:prstGeom>
            <a:solidFill>
              <a:srgbClr val="A0A0A0"/>
            </a:solidFill>
            <a:ln w="9525">
              <a:noFill/>
              <a:miter lim="800000"/>
              <a:headEnd/>
              <a:tailEnd/>
            </a:ln>
          </p:spPr>
          <p:txBody>
            <a:bodyPr/>
            <a:lstStyle/>
            <a:p>
              <a:endParaRPr lang="nl-NL"/>
            </a:p>
          </p:txBody>
        </p:sp>
        <p:sp>
          <p:nvSpPr>
            <p:cNvPr id="14914" name="Rectangle 134"/>
            <p:cNvSpPr>
              <a:spLocks noChangeArrowheads="1"/>
            </p:cNvSpPr>
            <p:nvPr/>
          </p:nvSpPr>
          <p:spPr bwMode="auto">
            <a:xfrm>
              <a:off x="2130" y="1714"/>
              <a:ext cx="9" cy="34"/>
            </a:xfrm>
            <a:prstGeom prst="rect">
              <a:avLst/>
            </a:prstGeom>
            <a:solidFill>
              <a:srgbClr val="9D9D9D"/>
            </a:solidFill>
            <a:ln w="9525">
              <a:noFill/>
              <a:miter lim="800000"/>
              <a:headEnd/>
              <a:tailEnd/>
            </a:ln>
          </p:spPr>
          <p:txBody>
            <a:bodyPr/>
            <a:lstStyle/>
            <a:p>
              <a:endParaRPr lang="nl-NL"/>
            </a:p>
          </p:txBody>
        </p:sp>
        <p:sp>
          <p:nvSpPr>
            <p:cNvPr id="14915" name="Rectangle 135"/>
            <p:cNvSpPr>
              <a:spLocks noChangeArrowheads="1"/>
            </p:cNvSpPr>
            <p:nvPr/>
          </p:nvSpPr>
          <p:spPr bwMode="auto">
            <a:xfrm>
              <a:off x="2139" y="1714"/>
              <a:ext cx="8" cy="34"/>
            </a:xfrm>
            <a:prstGeom prst="rect">
              <a:avLst/>
            </a:prstGeom>
            <a:solidFill>
              <a:srgbClr val="9A9A9A"/>
            </a:solidFill>
            <a:ln w="9525">
              <a:noFill/>
              <a:miter lim="800000"/>
              <a:headEnd/>
              <a:tailEnd/>
            </a:ln>
          </p:spPr>
          <p:txBody>
            <a:bodyPr/>
            <a:lstStyle/>
            <a:p>
              <a:endParaRPr lang="nl-NL"/>
            </a:p>
          </p:txBody>
        </p:sp>
        <p:sp>
          <p:nvSpPr>
            <p:cNvPr id="14916" name="Rectangle 136"/>
            <p:cNvSpPr>
              <a:spLocks noChangeArrowheads="1"/>
            </p:cNvSpPr>
            <p:nvPr/>
          </p:nvSpPr>
          <p:spPr bwMode="auto">
            <a:xfrm>
              <a:off x="2147" y="1714"/>
              <a:ext cx="9" cy="34"/>
            </a:xfrm>
            <a:prstGeom prst="rect">
              <a:avLst/>
            </a:prstGeom>
            <a:solidFill>
              <a:srgbClr val="979797"/>
            </a:solidFill>
            <a:ln w="9525">
              <a:noFill/>
              <a:miter lim="800000"/>
              <a:headEnd/>
              <a:tailEnd/>
            </a:ln>
          </p:spPr>
          <p:txBody>
            <a:bodyPr/>
            <a:lstStyle/>
            <a:p>
              <a:endParaRPr lang="nl-NL"/>
            </a:p>
          </p:txBody>
        </p:sp>
        <p:sp>
          <p:nvSpPr>
            <p:cNvPr id="14917" name="Rectangle 137"/>
            <p:cNvSpPr>
              <a:spLocks noChangeArrowheads="1"/>
            </p:cNvSpPr>
            <p:nvPr/>
          </p:nvSpPr>
          <p:spPr bwMode="auto">
            <a:xfrm>
              <a:off x="2156" y="1714"/>
              <a:ext cx="8" cy="34"/>
            </a:xfrm>
            <a:prstGeom prst="rect">
              <a:avLst/>
            </a:prstGeom>
            <a:solidFill>
              <a:srgbClr val="949494"/>
            </a:solidFill>
            <a:ln w="9525">
              <a:noFill/>
              <a:miter lim="800000"/>
              <a:headEnd/>
              <a:tailEnd/>
            </a:ln>
          </p:spPr>
          <p:txBody>
            <a:bodyPr/>
            <a:lstStyle/>
            <a:p>
              <a:endParaRPr lang="nl-NL"/>
            </a:p>
          </p:txBody>
        </p:sp>
        <p:sp>
          <p:nvSpPr>
            <p:cNvPr id="14918" name="Rectangle 138"/>
            <p:cNvSpPr>
              <a:spLocks noChangeArrowheads="1"/>
            </p:cNvSpPr>
            <p:nvPr/>
          </p:nvSpPr>
          <p:spPr bwMode="auto">
            <a:xfrm>
              <a:off x="2164" y="1714"/>
              <a:ext cx="9" cy="34"/>
            </a:xfrm>
            <a:prstGeom prst="rect">
              <a:avLst/>
            </a:prstGeom>
            <a:solidFill>
              <a:srgbClr val="909090"/>
            </a:solidFill>
            <a:ln w="9525">
              <a:noFill/>
              <a:miter lim="800000"/>
              <a:headEnd/>
              <a:tailEnd/>
            </a:ln>
          </p:spPr>
          <p:txBody>
            <a:bodyPr/>
            <a:lstStyle/>
            <a:p>
              <a:endParaRPr lang="nl-NL"/>
            </a:p>
          </p:txBody>
        </p:sp>
        <p:sp>
          <p:nvSpPr>
            <p:cNvPr id="14919" name="Rectangle 139"/>
            <p:cNvSpPr>
              <a:spLocks noChangeArrowheads="1"/>
            </p:cNvSpPr>
            <p:nvPr/>
          </p:nvSpPr>
          <p:spPr bwMode="auto">
            <a:xfrm>
              <a:off x="2173" y="1714"/>
              <a:ext cx="8" cy="34"/>
            </a:xfrm>
            <a:prstGeom prst="rect">
              <a:avLst/>
            </a:prstGeom>
            <a:solidFill>
              <a:srgbClr val="8C8C8C"/>
            </a:solidFill>
            <a:ln w="9525">
              <a:noFill/>
              <a:miter lim="800000"/>
              <a:headEnd/>
              <a:tailEnd/>
            </a:ln>
          </p:spPr>
          <p:txBody>
            <a:bodyPr/>
            <a:lstStyle/>
            <a:p>
              <a:endParaRPr lang="nl-NL"/>
            </a:p>
          </p:txBody>
        </p:sp>
        <p:sp>
          <p:nvSpPr>
            <p:cNvPr id="14920" name="Rectangle 140"/>
            <p:cNvSpPr>
              <a:spLocks noChangeArrowheads="1"/>
            </p:cNvSpPr>
            <p:nvPr/>
          </p:nvSpPr>
          <p:spPr bwMode="auto">
            <a:xfrm>
              <a:off x="2181" y="1714"/>
              <a:ext cx="8" cy="34"/>
            </a:xfrm>
            <a:prstGeom prst="rect">
              <a:avLst/>
            </a:prstGeom>
            <a:solidFill>
              <a:srgbClr val="898989"/>
            </a:solidFill>
            <a:ln w="9525">
              <a:noFill/>
              <a:miter lim="800000"/>
              <a:headEnd/>
              <a:tailEnd/>
            </a:ln>
          </p:spPr>
          <p:txBody>
            <a:bodyPr/>
            <a:lstStyle/>
            <a:p>
              <a:endParaRPr lang="nl-NL"/>
            </a:p>
          </p:txBody>
        </p:sp>
        <p:sp>
          <p:nvSpPr>
            <p:cNvPr id="14921" name="Rectangle 141"/>
            <p:cNvSpPr>
              <a:spLocks noChangeArrowheads="1"/>
            </p:cNvSpPr>
            <p:nvPr/>
          </p:nvSpPr>
          <p:spPr bwMode="auto">
            <a:xfrm>
              <a:off x="2189" y="1714"/>
              <a:ext cx="9" cy="34"/>
            </a:xfrm>
            <a:prstGeom prst="rect">
              <a:avLst/>
            </a:prstGeom>
            <a:solidFill>
              <a:srgbClr val="858585"/>
            </a:solidFill>
            <a:ln w="9525">
              <a:noFill/>
              <a:miter lim="800000"/>
              <a:headEnd/>
              <a:tailEnd/>
            </a:ln>
          </p:spPr>
          <p:txBody>
            <a:bodyPr/>
            <a:lstStyle/>
            <a:p>
              <a:endParaRPr lang="nl-NL"/>
            </a:p>
          </p:txBody>
        </p:sp>
        <p:sp>
          <p:nvSpPr>
            <p:cNvPr id="14922" name="Rectangle 142"/>
            <p:cNvSpPr>
              <a:spLocks noChangeArrowheads="1"/>
            </p:cNvSpPr>
            <p:nvPr/>
          </p:nvSpPr>
          <p:spPr bwMode="auto">
            <a:xfrm>
              <a:off x="2198" y="1714"/>
              <a:ext cx="8" cy="34"/>
            </a:xfrm>
            <a:prstGeom prst="rect">
              <a:avLst/>
            </a:prstGeom>
            <a:solidFill>
              <a:srgbClr val="828282"/>
            </a:solidFill>
            <a:ln w="9525">
              <a:noFill/>
              <a:miter lim="800000"/>
              <a:headEnd/>
              <a:tailEnd/>
            </a:ln>
          </p:spPr>
          <p:txBody>
            <a:bodyPr/>
            <a:lstStyle/>
            <a:p>
              <a:endParaRPr lang="nl-NL"/>
            </a:p>
          </p:txBody>
        </p:sp>
        <p:sp>
          <p:nvSpPr>
            <p:cNvPr id="14923" name="Rectangle 143"/>
            <p:cNvSpPr>
              <a:spLocks noChangeArrowheads="1"/>
            </p:cNvSpPr>
            <p:nvPr/>
          </p:nvSpPr>
          <p:spPr bwMode="auto">
            <a:xfrm>
              <a:off x="2206" y="1714"/>
              <a:ext cx="9" cy="34"/>
            </a:xfrm>
            <a:prstGeom prst="rect">
              <a:avLst/>
            </a:prstGeom>
            <a:solidFill>
              <a:srgbClr val="7F7F7F"/>
            </a:solidFill>
            <a:ln w="9525">
              <a:noFill/>
              <a:miter lim="800000"/>
              <a:headEnd/>
              <a:tailEnd/>
            </a:ln>
          </p:spPr>
          <p:txBody>
            <a:bodyPr/>
            <a:lstStyle/>
            <a:p>
              <a:endParaRPr lang="nl-NL"/>
            </a:p>
          </p:txBody>
        </p:sp>
        <p:sp>
          <p:nvSpPr>
            <p:cNvPr id="14924" name="Rectangle 144"/>
            <p:cNvSpPr>
              <a:spLocks noChangeArrowheads="1"/>
            </p:cNvSpPr>
            <p:nvPr/>
          </p:nvSpPr>
          <p:spPr bwMode="auto">
            <a:xfrm>
              <a:off x="2215" y="1714"/>
              <a:ext cx="8" cy="34"/>
            </a:xfrm>
            <a:prstGeom prst="rect">
              <a:avLst/>
            </a:prstGeom>
            <a:solidFill>
              <a:srgbClr val="7B7B7B"/>
            </a:solidFill>
            <a:ln w="9525">
              <a:noFill/>
              <a:miter lim="800000"/>
              <a:headEnd/>
              <a:tailEnd/>
            </a:ln>
          </p:spPr>
          <p:txBody>
            <a:bodyPr/>
            <a:lstStyle/>
            <a:p>
              <a:endParaRPr lang="nl-NL"/>
            </a:p>
          </p:txBody>
        </p:sp>
        <p:sp>
          <p:nvSpPr>
            <p:cNvPr id="14925" name="Rectangle 145"/>
            <p:cNvSpPr>
              <a:spLocks noChangeArrowheads="1"/>
            </p:cNvSpPr>
            <p:nvPr/>
          </p:nvSpPr>
          <p:spPr bwMode="auto">
            <a:xfrm>
              <a:off x="2223" y="1714"/>
              <a:ext cx="8" cy="34"/>
            </a:xfrm>
            <a:prstGeom prst="rect">
              <a:avLst/>
            </a:prstGeom>
            <a:solidFill>
              <a:srgbClr val="787878"/>
            </a:solidFill>
            <a:ln w="9525">
              <a:noFill/>
              <a:miter lim="800000"/>
              <a:headEnd/>
              <a:tailEnd/>
            </a:ln>
          </p:spPr>
          <p:txBody>
            <a:bodyPr/>
            <a:lstStyle/>
            <a:p>
              <a:endParaRPr lang="nl-NL"/>
            </a:p>
          </p:txBody>
        </p:sp>
        <p:sp>
          <p:nvSpPr>
            <p:cNvPr id="14926" name="Rectangle 146"/>
            <p:cNvSpPr>
              <a:spLocks noChangeArrowheads="1"/>
            </p:cNvSpPr>
            <p:nvPr/>
          </p:nvSpPr>
          <p:spPr bwMode="auto">
            <a:xfrm>
              <a:off x="2231" y="1714"/>
              <a:ext cx="9" cy="34"/>
            </a:xfrm>
            <a:prstGeom prst="rect">
              <a:avLst/>
            </a:prstGeom>
            <a:solidFill>
              <a:srgbClr val="757575"/>
            </a:solidFill>
            <a:ln w="9525">
              <a:noFill/>
              <a:miter lim="800000"/>
              <a:headEnd/>
              <a:tailEnd/>
            </a:ln>
          </p:spPr>
          <p:txBody>
            <a:bodyPr/>
            <a:lstStyle/>
            <a:p>
              <a:endParaRPr lang="nl-NL"/>
            </a:p>
          </p:txBody>
        </p:sp>
        <p:sp>
          <p:nvSpPr>
            <p:cNvPr id="14927" name="Rectangle 147"/>
            <p:cNvSpPr>
              <a:spLocks noChangeArrowheads="1"/>
            </p:cNvSpPr>
            <p:nvPr/>
          </p:nvSpPr>
          <p:spPr bwMode="auto">
            <a:xfrm>
              <a:off x="2240" y="1714"/>
              <a:ext cx="8" cy="34"/>
            </a:xfrm>
            <a:prstGeom prst="rect">
              <a:avLst/>
            </a:prstGeom>
            <a:solidFill>
              <a:srgbClr val="717171"/>
            </a:solidFill>
            <a:ln w="9525">
              <a:noFill/>
              <a:miter lim="800000"/>
              <a:headEnd/>
              <a:tailEnd/>
            </a:ln>
          </p:spPr>
          <p:txBody>
            <a:bodyPr/>
            <a:lstStyle/>
            <a:p>
              <a:endParaRPr lang="nl-NL"/>
            </a:p>
          </p:txBody>
        </p:sp>
        <p:sp>
          <p:nvSpPr>
            <p:cNvPr id="14928" name="Rectangle 148"/>
            <p:cNvSpPr>
              <a:spLocks noChangeArrowheads="1"/>
            </p:cNvSpPr>
            <p:nvPr/>
          </p:nvSpPr>
          <p:spPr bwMode="auto">
            <a:xfrm>
              <a:off x="2248" y="1714"/>
              <a:ext cx="9" cy="34"/>
            </a:xfrm>
            <a:prstGeom prst="rect">
              <a:avLst/>
            </a:prstGeom>
            <a:solidFill>
              <a:srgbClr val="6E6E6E"/>
            </a:solidFill>
            <a:ln w="9525">
              <a:noFill/>
              <a:miter lim="800000"/>
              <a:headEnd/>
              <a:tailEnd/>
            </a:ln>
          </p:spPr>
          <p:txBody>
            <a:bodyPr/>
            <a:lstStyle/>
            <a:p>
              <a:endParaRPr lang="nl-NL"/>
            </a:p>
          </p:txBody>
        </p:sp>
        <p:sp>
          <p:nvSpPr>
            <p:cNvPr id="14929" name="Rectangle 149"/>
            <p:cNvSpPr>
              <a:spLocks noChangeArrowheads="1"/>
            </p:cNvSpPr>
            <p:nvPr/>
          </p:nvSpPr>
          <p:spPr bwMode="auto">
            <a:xfrm>
              <a:off x="2257" y="1714"/>
              <a:ext cx="8" cy="34"/>
            </a:xfrm>
            <a:prstGeom prst="rect">
              <a:avLst/>
            </a:prstGeom>
            <a:solidFill>
              <a:srgbClr val="6C6C6C"/>
            </a:solidFill>
            <a:ln w="9525">
              <a:noFill/>
              <a:miter lim="800000"/>
              <a:headEnd/>
              <a:tailEnd/>
            </a:ln>
          </p:spPr>
          <p:txBody>
            <a:bodyPr/>
            <a:lstStyle/>
            <a:p>
              <a:endParaRPr lang="nl-NL"/>
            </a:p>
          </p:txBody>
        </p:sp>
        <p:sp>
          <p:nvSpPr>
            <p:cNvPr id="14930" name="Rectangle 150"/>
            <p:cNvSpPr>
              <a:spLocks noChangeArrowheads="1"/>
            </p:cNvSpPr>
            <p:nvPr/>
          </p:nvSpPr>
          <p:spPr bwMode="auto">
            <a:xfrm>
              <a:off x="2265" y="1714"/>
              <a:ext cx="9" cy="34"/>
            </a:xfrm>
            <a:prstGeom prst="rect">
              <a:avLst/>
            </a:prstGeom>
            <a:solidFill>
              <a:srgbClr val="696969"/>
            </a:solidFill>
            <a:ln w="9525">
              <a:noFill/>
              <a:miter lim="800000"/>
              <a:headEnd/>
              <a:tailEnd/>
            </a:ln>
          </p:spPr>
          <p:txBody>
            <a:bodyPr/>
            <a:lstStyle/>
            <a:p>
              <a:endParaRPr lang="nl-NL"/>
            </a:p>
          </p:txBody>
        </p:sp>
        <p:sp>
          <p:nvSpPr>
            <p:cNvPr id="14931" name="Rectangle 151"/>
            <p:cNvSpPr>
              <a:spLocks noChangeArrowheads="1"/>
            </p:cNvSpPr>
            <p:nvPr/>
          </p:nvSpPr>
          <p:spPr bwMode="auto">
            <a:xfrm>
              <a:off x="2274" y="1714"/>
              <a:ext cx="8" cy="34"/>
            </a:xfrm>
            <a:prstGeom prst="rect">
              <a:avLst/>
            </a:prstGeom>
            <a:solidFill>
              <a:srgbClr val="676767"/>
            </a:solidFill>
            <a:ln w="9525">
              <a:noFill/>
              <a:miter lim="800000"/>
              <a:headEnd/>
              <a:tailEnd/>
            </a:ln>
          </p:spPr>
          <p:txBody>
            <a:bodyPr/>
            <a:lstStyle/>
            <a:p>
              <a:endParaRPr lang="nl-NL"/>
            </a:p>
          </p:txBody>
        </p:sp>
        <p:sp>
          <p:nvSpPr>
            <p:cNvPr id="14932" name="Rectangle 152"/>
            <p:cNvSpPr>
              <a:spLocks noChangeArrowheads="1"/>
            </p:cNvSpPr>
            <p:nvPr/>
          </p:nvSpPr>
          <p:spPr bwMode="auto">
            <a:xfrm>
              <a:off x="2282" y="1714"/>
              <a:ext cx="8" cy="34"/>
            </a:xfrm>
            <a:prstGeom prst="rect">
              <a:avLst/>
            </a:prstGeom>
            <a:solidFill>
              <a:srgbClr val="646464"/>
            </a:solidFill>
            <a:ln w="9525">
              <a:noFill/>
              <a:miter lim="800000"/>
              <a:headEnd/>
              <a:tailEnd/>
            </a:ln>
          </p:spPr>
          <p:txBody>
            <a:bodyPr/>
            <a:lstStyle/>
            <a:p>
              <a:endParaRPr lang="nl-NL"/>
            </a:p>
          </p:txBody>
        </p:sp>
        <p:sp>
          <p:nvSpPr>
            <p:cNvPr id="14933" name="Rectangle 153"/>
            <p:cNvSpPr>
              <a:spLocks noChangeArrowheads="1"/>
            </p:cNvSpPr>
            <p:nvPr/>
          </p:nvSpPr>
          <p:spPr bwMode="auto">
            <a:xfrm>
              <a:off x="2290" y="1714"/>
              <a:ext cx="9" cy="34"/>
            </a:xfrm>
            <a:prstGeom prst="rect">
              <a:avLst/>
            </a:prstGeom>
            <a:solidFill>
              <a:srgbClr val="626262"/>
            </a:solidFill>
            <a:ln w="9525">
              <a:noFill/>
              <a:miter lim="800000"/>
              <a:headEnd/>
              <a:tailEnd/>
            </a:ln>
          </p:spPr>
          <p:txBody>
            <a:bodyPr/>
            <a:lstStyle/>
            <a:p>
              <a:endParaRPr lang="nl-NL"/>
            </a:p>
          </p:txBody>
        </p:sp>
        <p:sp>
          <p:nvSpPr>
            <p:cNvPr id="14934" name="Rectangle 154"/>
            <p:cNvSpPr>
              <a:spLocks noChangeArrowheads="1"/>
            </p:cNvSpPr>
            <p:nvPr/>
          </p:nvSpPr>
          <p:spPr bwMode="auto">
            <a:xfrm>
              <a:off x="2299" y="1714"/>
              <a:ext cx="8" cy="34"/>
            </a:xfrm>
            <a:prstGeom prst="rect">
              <a:avLst/>
            </a:prstGeom>
            <a:solidFill>
              <a:srgbClr val="606060"/>
            </a:solidFill>
            <a:ln w="9525">
              <a:noFill/>
              <a:miter lim="800000"/>
              <a:headEnd/>
              <a:tailEnd/>
            </a:ln>
          </p:spPr>
          <p:txBody>
            <a:bodyPr/>
            <a:lstStyle/>
            <a:p>
              <a:endParaRPr lang="nl-NL"/>
            </a:p>
          </p:txBody>
        </p:sp>
        <p:sp>
          <p:nvSpPr>
            <p:cNvPr id="14935" name="Rectangle 155"/>
            <p:cNvSpPr>
              <a:spLocks noChangeArrowheads="1"/>
            </p:cNvSpPr>
            <p:nvPr/>
          </p:nvSpPr>
          <p:spPr bwMode="auto">
            <a:xfrm>
              <a:off x="2307" y="1714"/>
              <a:ext cx="9" cy="34"/>
            </a:xfrm>
            <a:prstGeom prst="rect">
              <a:avLst/>
            </a:prstGeom>
            <a:solidFill>
              <a:srgbClr val="5F5F5F"/>
            </a:solidFill>
            <a:ln w="9525">
              <a:noFill/>
              <a:miter lim="800000"/>
              <a:headEnd/>
              <a:tailEnd/>
            </a:ln>
          </p:spPr>
          <p:txBody>
            <a:bodyPr/>
            <a:lstStyle/>
            <a:p>
              <a:endParaRPr lang="nl-NL"/>
            </a:p>
          </p:txBody>
        </p:sp>
        <p:sp>
          <p:nvSpPr>
            <p:cNvPr id="14936" name="Rectangle 156"/>
            <p:cNvSpPr>
              <a:spLocks noChangeArrowheads="1"/>
            </p:cNvSpPr>
            <p:nvPr/>
          </p:nvSpPr>
          <p:spPr bwMode="auto">
            <a:xfrm>
              <a:off x="2316" y="1714"/>
              <a:ext cx="8" cy="34"/>
            </a:xfrm>
            <a:prstGeom prst="rect">
              <a:avLst/>
            </a:prstGeom>
            <a:solidFill>
              <a:srgbClr val="5D5D5D"/>
            </a:solidFill>
            <a:ln w="9525">
              <a:noFill/>
              <a:miter lim="800000"/>
              <a:headEnd/>
              <a:tailEnd/>
            </a:ln>
          </p:spPr>
          <p:txBody>
            <a:bodyPr/>
            <a:lstStyle/>
            <a:p>
              <a:endParaRPr lang="nl-NL"/>
            </a:p>
          </p:txBody>
        </p:sp>
        <p:sp>
          <p:nvSpPr>
            <p:cNvPr id="14937" name="Rectangle 157"/>
            <p:cNvSpPr>
              <a:spLocks noChangeArrowheads="1"/>
            </p:cNvSpPr>
            <p:nvPr/>
          </p:nvSpPr>
          <p:spPr bwMode="auto">
            <a:xfrm>
              <a:off x="2324" y="1714"/>
              <a:ext cx="9" cy="34"/>
            </a:xfrm>
            <a:prstGeom prst="rect">
              <a:avLst/>
            </a:prstGeom>
            <a:solidFill>
              <a:srgbClr val="5C5C5C"/>
            </a:solidFill>
            <a:ln w="9525">
              <a:noFill/>
              <a:miter lim="800000"/>
              <a:headEnd/>
              <a:tailEnd/>
            </a:ln>
          </p:spPr>
          <p:txBody>
            <a:bodyPr/>
            <a:lstStyle/>
            <a:p>
              <a:endParaRPr lang="nl-NL"/>
            </a:p>
          </p:txBody>
        </p:sp>
        <p:sp>
          <p:nvSpPr>
            <p:cNvPr id="14938" name="Rectangle 158"/>
            <p:cNvSpPr>
              <a:spLocks noChangeArrowheads="1"/>
            </p:cNvSpPr>
            <p:nvPr/>
          </p:nvSpPr>
          <p:spPr bwMode="auto">
            <a:xfrm>
              <a:off x="2333" y="1714"/>
              <a:ext cx="8" cy="34"/>
            </a:xfrm>
            <a:prstGeom prst="rect">
              <a:avLst/>
            </a:prstGeom>
            <a:solidFill>
              <a:srgbClr val="5B5B5B"/>
            </a:solidFill>
            <a:ln w="9525">
              <a:noFill/>
              <a:miter lim="800000"/>
              <a:headEnd/>
              <a:tailEnd/>
            </a:ln>
          </p:spPr>
          <p:txBody>
            <a:bodyPr/>
            <a:lstStyle/>
            <a:p>
              <a:endParaRPr lang="nl-NL"/>
            </a:p>
          </p:txBody>
        </p:sp>
        <p:sp>
          <p:nvSpPr>
            <p:cNvPr id="14939" name="Rectangle 159"/>
            <p:cNvSpPr>
              <a:spLocks noChangeArrowheads="1"/>
            </p:cNvSpPr>
            <p:nvPr/>
          </p:nvSpPr>
          <p:spPr bwMode="auto">
            <a:xfrm>
              <a:off x="2341" y="1714"/>
              <a:ext cx="8" cy="34"/>
            </a:xfrm>
            <a:prstGeom prst="rect">
              <a:avLst/>
            </a:prstGeom>
            <a:solidFill>
              <a:srgbClr val="5A5A5A"/>
            </a:solidFill>
            <a:ln w="9525">
              <a:noFill/>
              <a:miter lim="800000"/>
              <a:headEnd/>
              <a:tailEnd/>
            </a:ln>
          </p:spPr>
          <p:txBody>
            <a:bodyPr/>
            <a:lstStyle/>
            <a:p>
              <a:endParaRPr lang="nl-NL"/>
            </a:p>
          </p:txBody>
        </p:sp>
        <p:sp>
          <p:nvSpPr>
            <p:cNvPr id="14940" name="Rectangle 160"/>
            <p:cNvSpPr>
              <a:spLocks noChangeArrowheads="1"/>
            </p:cNvSpPr>
            <p:nvPr/>
          </p:nvSpPr>
          <p:spPr bwMode="auto">
            <a:xfrm>
              <a:off x="2349" y="1714"/>
              <a:ext cx="9" cy="34"/>
            </a:xfrm>
            <a:prstGeom prst="rect">
              <a:avLst/>
            </a:prstGeom>
            <a:solidFill>
              <a:srgbClr val="595959"/>
            </a:solidFill>
            <a:ln w="9525">
              <a:noFill/>
              <a:miter lim="800000"/>
              <a:headEnd/>
              <a:tailEnd/>
            </a:ln>
          </p:spPr>
          <p:txBody>
            <a:bodyPr/>
            <a:lstStyle/>
            <a:p>
              <a:endParaRPr lang="nl-NL"/>
            </a:p>
          </p:txBody>
        </p:sp>
      </p:grpSp>
      <p:sp>
        <p:nvSpPr>
          <p:cNvPr id="14363" name="Rectangle 162"/>
          <p:cNvSpPr>
            <a:spLocks noChangeArrowheads="1"/>
          </p:cNvSpPr>
          <p:nvPr/>
        </p:nvSpPr>
        <p:spPr bwMode="auto">
          <a:xfrm>
            <a:off x="2459038" y="2720975"/>
            <a:ext cx="1284287" cy="53975"/>
          </a:xfrm>
          <a:prstGeom prst="rect">
            <a:avLst/>
          </a:prstGeom>
          <a:noFill/>
          <a:ln w="12700">
            <a:solidFill>
              <a:srgbClr val="000000"/>
            </a:solidFill>
            <a:miter lim="800000"/>
            <a:headEnd/>
            <a:tailEnd/>
          </a:ln>
        </p:spPr>
        <p:txBody>
          <a:bodyPr/>
          <a:lstStyle/>
          <a:p>
            <a:endParaRPr lang="nl-NL"/>
          </a:p>
        </p:txBody>
      </p:sp>
      <p:grpSp>
        <p:nvGrpSpPr>
          <p:cNvPr id="14" name="Group 259"/>
          <p:cNvGrpSpPr>
            <a:grpSpLocks/>
          </p:cNvGrpSpPr>
          <p:nvPr/>
        </p:nvGrpSpPr>
        <p:grpSpPr bwMode="auto">
          <a:xfrm>
            <a:off x="2459038" y="2439988"/>
            <a:ext cx="1284287" cy="280987"/>
            <a:chOff x="1549" y="1537"/>
            <a:chExt cx="809" cy="177"/>
          </a:xfrm>
        </p:grpSpPr>
        <p:sp>
          <p:nvSpPr>
            <p:cNvPr id="14749" name="Rectangle 163"/>
            <p:cNvSpPr>
              <a:spLocks noChangeArrowheads="1"/>
            </p:cNvSpPr>
            <p:nvPr/>
          </p:nvSpPr>
          <p:spPr bwMode="auto">
            <a:xfrm>
              <a:off x="1549" y="1537"/>
              <a:ext cx="9" cy="177"/>
            </a:xfrm>
            <a:prstGeom prst="rect">
              <a:avLst/>
            </a:prstGeom>
            <a:solidFill>
              <a:srgbClr val="767647"/>
            </a:solidFill>
            <a:ln w="9525">
              <a:noFill/>
              <a:miter lim="800000"/>
              <a:headEnd/>
              <a:tailEnd/>
            </a:ln>
          </p:spPr>
          <p:txBody>
            <a:bodyPr/>
            <a:lstStyle/>
            <a:p>
              <a:endParaRPr lang="nl-NL"/>
            </a:p>
          </p:txBody>
        </p:sp>
        <p:sp>
          <p:nvSpPr>
            <p:cNvPr id="14750" name="Rectangle 164"/>
            <p:cNvSpPr>
              <a:spLocks noChangeArrowheads="1"/>
            </p:cNvSpPr>
            <p:nvPr/>
          </p:nvSpPr>
          <p:spPr bwMode="auto">
            <a:xfrm>
              <a:off x="1558" y="1537"/>
              <a:ext cx="8" cy="177"/>
            </a:xfrm>
            <a:prstGeom prst="rect">
              <a:avLst/>
            </a:prstGeom>
            <a:solidFill>
              <a:srgbClr val="777748"/>
            </a:solidFill>
            <a:ln w="9525">
              <a:noFill/>
              <a:miter lim="800000"/>
              <a:headEnd/>
              <a:tailEnd/>
            </a:ln>
          </p:spPr>
          <p:txBody>
            <a:bodyPr/>
            <a:lstStyle/>
            <a:p>
              <a:endParaRPr lang="nl-NL"/>
            </a:p>
          </p:txBody>
        </p:sp>
        <p:sp>
          <p:nvSpPr>
            <p:cNvPr id="14751" name="Rectangle 165"/>
            <p:cNvSpPr>
              <a:spLocks noChangeArrowheads="1"/>
            </p:cNvSpPr>
            <p:nvPr/>
          </p:nvSpPr>
          <p:spPr bwMode="auto">
            <a:xfrm>
              <a:off x="1566" y="1537"/>
              <a:ext cx="8" cy="177"/>
            </a:xfrm>
            <a:prstGeom prst="rect">
              <a:avLst/>
            </a:prstGeom>
            <a:solidFill>
              <a:srgbClr val="797948"/>
            </a:solidFill>
            <a:ln w="9525">
              <a:noFill/>
              <a:miter lim="800000"/>
              <a:headEnd/>
              <a:tailEnd/>
            </a:ln>
          </p:spPr>
          <p:txBody>
            <a:bodyPr/>
            <a:lstStyle/>
            <a:p>
              <a:endParaRPr lang="nl-NL"/>
            </a:p>
          </p:txBody>
        </p:sp>
        <p:sp>
          <p:nvSpPr>
            <p:cNvPr id="14752" name="Rectangle 166"/>
            <p:cNvSpPr>
              <a:spLocks noChangeArrowheads="1"/>
            </p:cNvSpPr>
            <p:nvPr/>
          </p:nvSpPr>
          <p:spPr bwMode="auto">
            <a:xfrm>
              <a:off x="1574" y="1537"/>
              <a:ext cx="9" cy="177"/>
            </a:xfrm>
            <a:prstGeom prst="rect">
              <a:avLst/>
            </a:prstGeom>
            <a:solidFill>
              <a:srgbClr val="7A7A49"/>
            </a:solidFill>
            <a:ln w="9525">
              <a:noFill/>
              <a:miter lim="800000"/>
              <a:headEnd/>
              <a:tailEnd/>
            </a:ln>
          </p:spPr>
          <p:txBody>
            <a:bodyPr/>
            <a:lstStyle/>
            <a:p>
              <a:endParaRPr lang="nl-NL"/>
            </a:p>
          </p:txBody>
        </p:sp>
        <p:sp>
          <p:nvSpPr>
            <p:cNvPr id="14753" name="Rectangle 167"/>
            <p:cNvSpPr>
              <a:spLocks noChangeArrowheads="1"/>
            </p:cNvSpPr>
            <p:nvPr/>
          </p:nvSpPr>
          <p:spPr bwMode="auto">
            <a:xfrm>
              <a:off x="1583" y="1537"/>
              <a:ext cx="8" cy="177"/>
            </a:xfrm>
            <a:prstGeom prst="rect">
              <a:avLst/>
            </a:prstGeom>
            <a:solidFill>
              <a:srgbClr val="7C7C4A"/>
            </a:solidFill>
            <a:ln w="9525">
              <a:noFill/>
              <a:miter lim="800000"/>
              <a:headEnd/>
              <a:tailEnd/>
            </a:ln>
          </p:spPr>
          <p:txBody>
            <a:bodyPr/>
            <a:lstStyle/>
            <a:p>
              <a:endParaRPr lang="nl-NL"/>
            </a:p>
          </p:txBody>
        </p:sp>
        <p:sp>
          <p:nvSpPr>
            <p:cNvPr id="14754" name="Rectangle 168"/>
            <p:cNvSpPr>
              <a:spLocks noChangeArrowheads="1"/>
            </p:cNvSpPr>
            <p:nvPr/>
          </p:nvSpPr>
          <p:spPr bwMode="auto">
            <a:xfrm>
              <a:off x="1591" y="1537"/>
              <a:ext cx="9" cy="177"/>
            </a:xfrm>
            <a:prstGeom prst="rect">
              <a:avLst/>
            </a:prstGeom>
            <a:solidFill>
              <a:srgbClr val="7E7E4C"/>
            </a:solidFill>
            <a:ln w="9525">
              <a:noFill/>
              <a:miter lim="800000"/>
              <a:headEnd/>
              <a:tailEnd/>
            </a:ln>
          </p:spPr>
          <p:txBody>
            <a:bodyPr/>
            <a:lstStyle/>
            <a:p>
              <a:endParaRPr lang="nl-NL"/>
            </a:p>
          </p:txBody>
        </p:sp>
        <p:sp>
          <p:nvSpPr>
            <p:cNvPr id="14755" name="Rectangle 169"/>
            <p:cNvSpPr>
              <a:spLocks noChangeArrowheads="1"/>
            </p:cNvSpPr>
            <p:nvPr/>
          </p:nvSpPr>
          <p:spPr bwMode="auto">
            <a:xfrm>
              <a:off x="1600" y="1537"/>
              <a:ext cx="8" cy="177"/>
            </a:xfrm>
            <a:prstGeom prst="rect">
              <a:avLst/>
            </a:prstGeom>
            <a:solidFill>
              <a:srgbClr val="80804D"/>
            </a:solidFill>
            <a:ln w="9525">
              <a:noFill/>
              <a:miter lim="800000"/>
              <a:headEnd/>
              <a:tailEnd/>
            </a:ln>
          </p:spPr>
          <p:txBody>
            <a:bodyPr/>
            <a:lstStyle/>
            <a:p>
              <a:endParaRPr lang="nl-NL"/>
            </a:p>
          </p:txBody>
        </p:sp>
        <p:sp>
          <p:nvSpPr>
            <p:cNvPr id="14756" name="Rectangle 170"/>
            <p:cNvSpPr>
              <a:spLocks noChangeArrowheads="1"/>
            </p:cNvSpPr>
            <p:nvPr/>
          </p:nvSpPr>
          <p:spPr bwMode="auto">
            <a:xfrm>
              <a:off x="1608" y="1537"/>
              <a:ext cx="9" cy="177"/>
            </a:xfrm>
            <a:prstGeom prst="rect">
              <a:avLst/>
            </a:prstGeom>
            <a:solidFill>
              <a:srgbClr val="83834E"/>
            </a:solidFill>
            <a:ln w="9525">
              <a:noFill/>
              <a:miter lim="800000"/>
              <a:headEnd/>
              <a:tailEnd/>
            </a:ln>
          </p:spPr>
          <p:txBody>
            <a:bodyPr/>
            <a:lstStyle/>
            <a:p>
              <a:endParaRPr lang="nl-NL"/>
            </a:p>
          </p:txBody>
        </p:sp>
        <p:sp>
          <p:nvSpPr>
            <p:cNvPr id="14757" name="Rectangle 171"/>
            <p:cNvSpPr>
              <a:spLocks noChangeArrowheads="1"/>
            </p:cNvSpPr>
            <p:nvPr/>
          </p:nvSpPr>
          <p:spPr bwMode="auto">
            <a:xfrm>
              <a:off x="1617" y="1537"/>
              <a:ext cx="8" cy="177"/>
            </a:xfrm>
            <a:prstGeom prst="rect">
              <a:avLst/>
            </a:prstGeom>
            <a:solidFill>
              <a:srgbClr val="858550"/>
            </a:solidFill>
            <a:ln w="9525">
              <a:noFill/>
              <a:miter lim="800000"/>
              <a:headEnd/>
              <a:tailEnd/>
            </a:ln>
          </p:spPr>
          <p:txBody>
            <a:bodyPr/>
            <a:lstStyle/>
            <a:p>
              <a:endParaRPr lang="nl-NL"/>
            </a:p>
          </p:txBody>
        </p:sp>
        <p:sp>
          <p:nvSpPr>
            <p:cNvPr id="14758" name="Rectangle 172"/>
            <p:cNvSpPr>
              <a:spLocks noChangeArrowheads="1"/>
            </p:cNvSpPr>
            <p:nvPr/>
          </p:nvSpPr>
          <p:spPr bwMode="auto">
            <a:xfrm>
              <a:off x="1625" y="1537"/>
              <a:ext cx="8" cy="177"/>
            </a:xfrm>
            <a:prstGeom prst="rect">
              <a:avLst/>
            </a:prstGeom>
            <a:solidFill>
              <a:srgbClr val="888852"/>
            </a:solidFill>
            <a:ln w="9525">
              <a:noFill/>
              <a:miter lim="800000"/>
              <a:headEnd/>
              <a:tailEnd/>
            </a:ln>
          </p:spPr>
          <p:txBody>
            <a:bodyPr/>
            <a:lstStyle/>
            <a:p>
              <a:endParaRPr lang="nl-NL"/>
            </a:p>
          </p:txBody>
        </p:sp>
        <p:sp>
          <p:nvSpPr>
            <p:cNvPr id="14759" name="Rectangle 173"/>
            <p:cNvSpPr>
              <a:spLocks noChangeArrowheads="1"/>
            </p:cNvSpPr>
            <p:nvPr/>
          </p:nvSpPr>
          <p:spPr bwMode="auto">
            <a:xfrm>
              <a:off x="1633" y="1537"/>
              <a:ext cx="9" cy="177"/>
            </a:xfrm>
            <a:prstGeom prst="rect">
              <a:avLst/>
            </a:prstGeom>
            <a:solidFill>
              <a:srgbClr val="8C8C54"/>
            </a:solidFill>
            <a:ln w="9525">
              <a:noFill/>
              <a:miter lim="800000"/>
              <a:headEnd/>
              <a:tailEnd/>
            </a:ln>
          </p:spPr>
          <p:txBody>
            <a:bodyPr/>
            <a:lstStyle/>
            <a:p>
              <a:endParaRPr lang="nl-NL"/>
            </a:p>
          </p:txBody>
        </p:sp>
        <p:sp>
          <p:nvSpPr>
            <p:cNvPr id="14760" name="Rectangle 174"/>
            <p:cNvSpPr>
              <a:spLocks noChangeArrowheads="1"/>
            </p:cNvSpPr>
            <p:nvPr/>
          </p:nvSpPr>
          <p:spPr bwMode="auto">
            <a:xfrm>
              <a:off x="1642" y="1537"/>
              <a:ext cx="8" cy="177"/>
            </a:xfrm>
            <a:prstGeom prst="rect">
              <a:avLst/>
            </a:prstGeom>
            <a:solidFill>
              <a:srgbClr val="8F8F56"/>
            </a:solidFill>
            <a:ln w="9525">
              <a:noFill/>
              <a:miter lim="800000"/>
              <a:headEnd/>
              <a:tailEnd/>
            </a:ln>
          </p:spPr>
          <p:txBody>
            <a:bodyPr/>
            <a:lstStyle/>
            <a:p>
              <a:endParaRPr lang="nl-NL"/>
            </a:p>
          </p:txBody>
        </p:sp>
        <p:sp>
          <p:nvSpPr>
            <p:cNvPr id="14761" name="Rectangle 175"/>
            <p:cNvSpPr>
              <a:spLocks noChangeArrowheads="1"/>
            </p:cNvSpPr>
            <p:nvPr/>
          </p:nvSpPr>
          <p:spPr bwMode="auto">
            <a:xfrm>
              <a:off x="1650" y="1537"/>
              <a:ext cx="9" cy="177"/>
            </a:xfrm>
            <a:prstGeom prst="rect">
              <a:avLst/>
            </a:prstGeom>
            <a:solidFill>
              <a:srgbClr val="939358"/>
            </a:solidFill>
            <a:ln w="9525">
              <a:noFill/>
              <a:miter lim="800000"/>
              <a:headEnd/>
              <a:tailEnd/>
            </a:ln>
          </p:spPr>
          <p:txBody>
            <a:bodyPr/>
            <a:lstStyle/>
            <a:p>
              <a:endParaRPr lang="nl-NL"/>
            </a:p>
          </p:txBody>
        </p:sp>
        <p:sp>
          <p:nvSpPr>
            <p:cNvPr id="14762" name="Rectangle 176"/>
            <p:cNvSpPr>
              <a:spLocks noChangeArrowheads="1"/>
            </p:cNvSpPr>
            <p:nvPr/>
          </p:nvSpPr>
          <p:spPr bwMode="auto">
            <a:xfrm>
              <a:off x="1659" y="1537"/>
              <a:ext cx="8" cy="177"/>
            </a:xfrm>
            <a:prstGeom prst="rect">
              <a:avLst/>
            </a:prstGeom>
            <a:solidFill>
              <a:srgbClr val="97975B"/>
            </a:solidFill>
            <a:ln w="9525">
              <a:noFill/>
              <a:miter lim="800000"/>
              <a:headEnd/>
              <a:tailEnd/>
            </a:ln>
          </p:spPr>
          <p:txBody>
            <a:bodyPr/>
            <a:lstStyle/>
            <a:p>
              <a:endParaRPr lang="nl-NL"/>
            </a:p>
          </p:txBody>
        </p:sp>
        <p:sp>
          <p:nvSpPr>
            <p:cNvPr id="14763" name="Rectangle 177"/>
            <p:cNvSpPr>
              <a:spLocks noChangeArrowheads="1"/>
            </p:cNvSpPr>
            <p:nvPr/>
          </p:nvSpPr>
          <p:spPr bwMode="auto">
            <a:xfrm>
              <a:off x="1667" y="1537"/>
              <a:ext cx="8" cy="177"/>
            </a:xfrm>
            <a:prstGeom prst="rect">
              <a:avLst/>
            </a:prstGeom>
            <a:solidFill>
              <a:srgbClr val="9B9B5D"/>
            </a:solidFill>
            <a:ln w="9525">
              <a:noFill/>
              <a:miter lim="800000"/>
              <a:headEnd/>
              <a:tailEnd/>
            </a:ln>
          </p:spPr>
          <p:txBody>
            <a:bodyPr/>
            <a:lstStyle/>
            <a:p>
              <a:endParaRPr lang="nl-NL"/>
            </a:p>
          </p:txBody>
        </p:sp>
        <p:sp>
          <p:nvSpPr>
            <p:cNvPr id="14764" name="Rectangle 178"/>
            <p:cNvSpPr>
              <a:spLocks noChangeArrowheads="1"/>
            </p:cNvSpPr>
            <p:nvPr/>
          </p:nvSpPr>
          <p:spPr bwMode="auto">
            <a:xfrm>
              <a:off x="1675" y="1537"/>
              <a:ext cx="9" cy="177"/>
            </a:xfrm>
            <a:prstGeom prst="rect">
              <a:avLst/>
            </a:prstGeom>
            <a:solidFill>
              <a:srgbClr val="9F9F5F"/>
            </a:solidFill>
            <a:ln w="9525">
              <a:noFill/>
              <a:miter lim="800000"/>
              <a:headEnd/>
              <a:tailEnd/>
            </a:ln>
          </p:spPr>
          <p:txBody>
            <a:bodyPr/>
            <a:lstStyle/>
            <a:p>
              <a:endParaRPr lang="nl-NL"/>
            </a:p>
          </p:txBody>
        </p:sp>
        <p:sp>
          <p:nvSpPr>
            <p:cNvPr id="14765" name="Rectangle 179"/>
            <p:cNvSpPr>
              <a:spLocks noChangeArrowheads="1"/>
            </p:cNvSpPr>
            <p:nvPr/>
          </p:nvSpPr>
          <p:spPr bwMode="auto">
            <a:xfrm>
              <a:off x="1684" y="1537"/>
              <a:ext cx="8" cy="177"/>
            </a:xfrm>
            <a:prstGeom prst="rect">
              <a:avLst/>
            </a:prstGeom>
            <a:solidFill>
              <a:srgbClr val="A4A462"/>
            </a:solidFill>
            <a:ln w="9525">
              <a:noFill/>
              <a:miter lim="800000"/>
              <a:headEnd/>
              <a:tailEnd/>
            </a:ln>
          </p:spPr>
          <p:txBody>
            <a:bodyPr/>
            <a:lstStyle/>
            <a:p>
              <a:endParaRPr lang="nl-NL"/>
            </a:p>
          </p:txBody>
        </p:sp>
        <p:sp>
          <p:nvSpPr>
            <p:cNvPr id="14766" name="Rectangle 180"/>
            <p:cNvSpPr>
              <a:spLocks noChangeArrowheads="1"/>
            </p:cNvSpPr>
            <p:nvPr/>
          </p:nvSpPr>
          <p:spPr bwMode="auto">
            <a:xfrm>
              <a:off x="1692" y="1537"/>
              <a:ext cx="9" cy="177"/>
            </a:xfrm>
            <a:prstGeom prst="rect">
              <a:avLst/>
            </a:prstGeom>
            <a:solidFill>
              <a:srgbClr val="A8A865"/>
            </a:solidFill>
            <a:ln w="9525">
              <a:noFill/>
              <a:miter lim="800000"/>
              <a:headEnd/>
              <a:tailEnd/>
            </a:ln>
          </p:spPr>
          <p:txBody>
            <a:bodyPr/>
            <a:lstStyle/>
            <a:p>
              <a:endParaRPr lang="nl-NL"/>
            </a:p>
          </p:txBody>
        </p:sp>
        <p:sp>
          <p:nvSpPr>
            <p:cNvPr id="14767" name="Rectangle 181"/>
            <p:cNvSpPr>
              <a:spLocks noChangeArrowheads="1"/>
            </p:cNvSpPr>
            <p:nvPr/>
          </p:nvSpPr>
          <p:spPr bwMode="auto">
            <a:xfrm>
              <a:off x="1701" y="1537"/>
              <a:ext cx="8" cy="177"/>
            </a:xfrm>
            <a:prstGeom prst="rect">
              <a:avLst/>
            </a:prstGeom>
            <a:solidFill>
              <a:srgbClr val="ADAD67"/>
            </a:solidFill>
            <a:ln w="9525">
              <a:noFill/>
              <a:miter lim="800000"/>
              <a:headEnd/>
              <a:tailEnd/>
            </a:ln>
          </p:spPr>
          <p:txBody>
            <a:bodyPr/>
            <a:lstStyle/>
            <a:p>
              <a:endParaRPr lang="nl-NL"/>
            </a:p>
          </p:txBody>
        </p:sp>
        <p:sp>
          <p:nvSpPr>
            <p:cNvPr id="14768" name="Rectangle 182"/>
            <p:cNvSpPr>
              <a:spLocks noChangeArrowheads="1"/>
            </p:cNvSpPr>
            <p:nvPr/>
          </p:nvSpPr>
          <p:spPr bwMode="auto">
            <a:xfrm>
              <a:off x="1709" y="1537"/>
              <a:ext cx="9" cy="177"/>
            </a:xfrm>
            <a:prstGeom prst="rect">
              <a:avLst/>
            </a:prstGeom>
            <a:solidFill>
              <a:srgbClr val="B2B26B"/>
            </a:solidFill>
            <a:ln w="9525">
              <a:noFill/>
              <a:miter lim="800000"/>
              <a:headEnd/>
              <a:tailEnd/>
            </a:ln>
          </p:spPr>
          <p:txBody>
            <a:bodyPr/>
            <a:lstStyle/>
            <a:p>
              <a:endParaRPr lang="nl-NL"/>
            </a:p>
          </p:txBody>
        </p:sp>
        <p:sp>
          <p:nvSpPr>
            <p:cNvPr id="14769" name="Rectangle 183"/>
            <p:cNvSpPr>
              <a:spLocks noChangeArrowheads="1"/>
            </p:cNvSpPr>
            <p:nvPr/>
          </p:nvSpPr>
          <p:spPr bwMode="auto">
            <a:xfrm>
              <a:off x="1718" y="1537"/>
              <a:ext cx="8" cy="177"/>
            </a:xfrm>
            <a:prstGeom prst="rect">
              <a:avLst/>
            </a:prstGeom>
            <a:solidFill>
              <a:srgbClr val="B6B66D"/>
            </a:solidFill>
            <a:ln w="9525">
              <a:noFill/>
              <a:miter lim="800000"/>
              <a:headEnd/>
              <a:tailEnd/>
            </a:ln>
          </p:spPr>
          <p:txBody>
            <a:bodyPr/>
            <a:lstStyle/>
            <a:p>
              <a:endParaRPr lang="nl-NL"/>
            </a:p>
          </p:txBody>
        </p:sp>
        <p:sp>
          <p:nvSpPr>
            <p:cNvPr id="14770" name="Rectangle 184"/>
            <p:cNvSpPr>
              <a:spLocks noChangeArrowheads="1"/>
            </p:cNvSpPr>
            <p:nvPr/>
          </p:nvSpPr>
          <p:spPr bwMode="auto">
            <a:xfrm>
              <a:off x="1726" y="1537"/>
              <a:ext cx="8" cy="177"/>
            </a:xfrm>
            <a:prstGeom prst="rect">
              <a:avLst/>
            </a:prstGeom>
            <a:solidFill>
              <a:srgbClr val="BBBB70"/>
            </a:solidFill>
            <a:ln w="9525">
              <a:noFill/>
              <a:miter lim="800000"/>
              <a:headEnd/>
              <a:tailEnd/>
            </a:ln>
          </p:spPr>
          <p:txBody>
            <a:bodyPr/>
            <a:lstStyle/>
            <a:p>
              <a:endParaRPr lang="nl-NL"/>
            </a:p>
          </p:txBody>
        </p:sp>
        <p:sp>
          <p:nvSpPr>
            <p:cNvPr id="14771" name="Rectangle 185"/>
            <p:cNvSpPr>
              <a:spLocks noChangeArrowheads="1"/>
            </p:cNvSpPr>
            <p:nvPr/>
          </p:nvSpPr>
          <p:spPr bwMode="auto">
            <a:xfrm>
              <a:off x="1734" y="1537"/>
              <a:ext cx="9" cy="177"/>
            </a:xfrm>
            <a:prstGeom prst="rect">
              <a:avLst/>
            </a:prstGeom>
            <a:solidFill>
              <a:srgbClr val="C0C073"/>
            </a:solidFill>
            <a:ln w="9525">
              <a:noFill/>
              <a:miter lim="800000"/>
              <a:headEnd/>
              <a:tailEnd/>
            </a:ln>
          </p:spPr>
          <p:txBody>
            <a:bodyPr/>
            <a:lstStyle/>
            <a:p>
              <a:endParaRPr lang="nl-NL"/>
            </a:p>
          </p:txBody>
        </p:sp>
        <p:sp>
          <p:nvSpPr>
            <p:cNvPr id="14772" name="Rectangle 186"/>
            <p:cNvSpPr>
              <a:spLocks noChangeArrowheads="1"/>
            </p:cNvSpPr>
            <p:nvPr/>
          </p:nvSpPr>
          <p:spPr bwMode="auto">
            <a:xfrm>
              <a:off x="1743" y="1537"/>
              <a:ext cx="8" cy="177"/>
            </a:xfrm>
            <a:prstGeom prst="rect">
              <a:avLst/>
            </a:prstGeom>
            <a:solidFill>
              <a:srgbClr val="C4C475"/>
            </a:solidFill>
            <a:ln w="9525">
              <a:noFill/>
              <a:miter lim="800000"/>
              <a:headEnd/>
              <a:tailEnd/>
            </a:ln>
          </p:spPr>
          <p:txBody>
            <a:bodyPr/>
            <a:lstStyle/>
            <a:p>
              <a:endParaRPr lang="nl-NL"/>
            </a:p>
          </p:txBody>
        </p:sp>
        <p:sp>
          <p:nvSpPr>
            <p:cNvPr id="14773" name="Rectangle 187"/>
            <p:cNvSpPr>
              <a:spLocks noChangeArrowheads="1"/>
            </p:cNvSpPr>
            <p:nvPr/>
          </p:nvSpPr>
          <p:spPr bwMode="auto">
            <a:xfrm>
              <a:off x="1751" y="1537"/>
              <a:ext cx="9" cy="177"/>
            </a:xfrm>
            <a:prstGeom prst="rect">
              <a:avLst/>
            </a:prstGeom>
            <a:solidFill>
              <a:srgbClr val="C8C878"/>
            </a:solidFill>
            <a:ln w="9525">
              <a:noFill/>
              <a:miter lim="800000"/>
              <a:headEnd/>
              <a:tailEnd/>
            </a:ln>
          </p:spPr>
          <p:txBody>
            <a:bodyPr/>
            <a:lstStyle/>
            <a:p>
              <a:endParaRPr lang="nl-NL"/>
            </a:p>
          </p:txBody>
        </p:sp>
        <p:sp>
          <p:nvSpPr>
            <p:cNvPr id="14774" name="Rectangle 188"/>
            <p:cNvSpPr>
              <a:spLocks noChangeArrowheads="1"/>
            </p:cNvSpPr>
            <p:nvPr/>
          </p:nvSpPr>
          <p:spPr bwMode="auto">
            <a:xfrm>
              <a:off x="1760" y="1537"/>
              <a:ext cx="8" cy="177"/>
            </a:xfrm>
            <a:prstGeom prst="rect">
              <a:avLst/>
            </a:prstGeom>
            <a:solidFill>
              <a:srgbClr val="CDCD7B"/>
            </a:solidFill>
            <a:ln w="9525">
              <a:noFill/>
              <a:miter lim="800000"/>
              <a:headEnd/>
              <a:tailEnd/>
            </a:ln>
          </p:spPr>
          <p:txBody>
            <a:bodyPr/>
            <a:lstStyle/>
            <a:p>
              <a:endParaRPr lang="nl-NL"/>
            </a:p>
          </p:txBody>
        </p:sp>
        <p:sp>
          <p:nvSpPr>
            <p:cNvPr id="14775" name="Rectangle 189"/>
            <p:cNvSpPr>
              <a:spLocks noChangeArrowheads="1"/>
            </p:cNvSpPr>
            <p:nvPr/>
          </p:nvSpPr>
          <p:spPr bwMode="auto">
            <a:xfrm>
              <a:off x="1768" y="1537"/>
              <a:ext cx="9" cy="177"/>
            </a:xfrm>
            <a:prstGeom prst="rect">
              <a:avLst/>
            </a:prstGeom>
            <a:solidFill>
              <a:srgbClr val="D1D17D"/>
            </a:solidFill>
            <a:ln w="9525">
              <a:noFill/>
              <a:miter lim="800000"/>
              <a:headEnd/>
              <a:tailEnd/>
            </a:ln>
          </p:spPr>
          <p:txBody>
            <a:bodyPr/>
            <a:lstStyle/>
            <a:p>
              <a:endParaRPr lang="nl-NL"/>
            </a:p>
          </p:txBody>
        </p:sp>
        <p:sp>
          <p:nvSpPr>
            <p:cNvPr id="14776" name="Rectangle 190"/>
            <p:cNvSpPr>
              <a:spLocks noChangeArrowheads="1"/>
            </p:cNvSpPr>
            <p:nvPr/>
          </p:nvSpPr>
          <p:spPr bwMode="auto">
            <a:xfrm>
              <a:off x="1777" y="1537"/>
              <a:ext cx="8" cy="177"/>
            </a:xfrm>
            <a:prstGeom prst="rect">
              <a:avLst/>
            </a:prstGeom>
            <a:solidFill>
              <a:srgbClr val="D5D580"/>
            </a:solidFill>
            <a:ln w="9525">
              <a:noFill/>
              <a:miter lim="800000"/>
              <a:headEnd/>
              <a:tailEnd/>
            </a:ln>
          </p:spPr>
          <p:txBody>
            <a:bodyPr/>
            <a:lstStyle/>
            <a:p>
              <a:endParaRPr lang="nl-NL"/>
            </a:p>
          </p:txBody>
        </p:sp>
        <p:sp>
          <p:nvSpPr>
            <p:cNvPr id="14777" name="Rectangle 191"/>
            <p:cNvSpPr>
              <a:spLocks noChangeArrowheads="1"/>
            </p:cNvSpPr>
            <p:nvPr/>
          </p:nvSpPr>
          <p:spPr bwMode="auto">
            <a:xfrm>
              <a:off x="1785" y="1537"/>
              <a:ext cx="8" cy="177"/>
            </a:xfrm>
            <a:prstGeom prst="rect">
              <a:avLst/>
            </a:prstGeom>
            <a:solidFill>
              <a:srgbClr val="D9D982"/>
            </a:solidFill>
            <a:ln w="9525">
              <a:noFill/>
              <a:miter lim="800000"/>
              <a:headEnd/>
              <a:tailEnd/>
            </a:ln>
          </p:spPr>
          <p:txBody>
            <a:bodyPr/>
            <a:lstStyle/>
            <a:p>
              <a:endParaRPr lang="nl-NL"/>
            </a:p>
          </p:txBody>
        </p:sp>
        <p:sp>
          <p:nvSpPr>
            <p:cNvPr id="14778" name="Rectangle 192"/>
            <p:cNvSpPr>
              <a:spLocks noChangeArrowheads="1"/>
            </p:cNvSpPr>
            <p:nvPr/>
          </p:nvSpPr>
          <p:spPr bwMode="auto">
            <a:xfrm>
              <a:off x="1793" y="1537"/>
              <a:ext cx="9" cy="177"/>
            </a:xfrm>
            <a:prstGeom prst="rect">
              <a:avLst/>
            </a:prstGeom>
            <a:solidFill>
              <a:srgbClr val="DDDD84"/>
            </a:solidFill>
            <a:ln w="9525">
              <a:noFill/>
              <a:miter lim="800000"/>
              <a:headEnd/>
              <a:tailEnd/>
            </a:ln>
          </p:spPr>
          <p:txBody>
            <a:bodyPr/>
            <a:lstStyle/>
            <a:p>
              <a:endParaRPr lang="nl-NL"/>
            </a:p>
          </p:txBody>
        </p:sp>
        <p:sp>
          <p:nvSpPr>
            <p:cNvPr id="14779" name="Rectangle 193"/>
            <p:cNvSpPr>
              <a:spLocks noChangeArrowheads="1"/>
            </p:cNvSpPr>
            <p:nvPr/>
          </p:nvSpPr>
          <p:spPr bwMode="auto">
            <a:xfrm>
              <a:off x="1802" y="1537"/>
              <a:ext cx="8" cy="177"/>
            </a:xfrm>
            <a:prstGeom prst="rect">
              <a:avLst/>
            </a:prstGeom>
            <a:solidFill>
              <a:srgbClr val="E0E086"/>
            </a:solidFill>
            <a:ln w="9525">
              <a:noFill/>
              <a:miter lim="800000"/>
              <a:headEnd/>
              <a:tailEnd/>
            </a:ln>
          </p:spPr>
          <p:txBody>
            <a:bodyPr/>
            <a:lstStyle/>
            <a:p>
              <a:endParaRPr lang="nl-NL"/>
            </a:p>
          </p:txBody>
        </p:sp>
        <p:sp>
          <p:nvSpPr>
            <p:cNvPr id="14780" name="Rectangle 194"/>
            <p:cNvSpPr>
              <a:spLocks noChangeArrowheads="1"/>
            </p:cNvSpPr>
            <p:nvPr/>
          </p:nvSpPr>
          <p:spPr bwMode="auto">
            <a:xfrm>
              <a:off x="1810" y="1537"/>
              <a:ext cx="9" cy="177"/>
            </a:xfrm>
            <a:prstGeom prst="rect">
              <a:avLst/>
            </a:prstGeom>
            <a:solidFill>
              <a:srgbClr val="E4E489"/>
            </a:solidFill>
            <a:ln w="9525">
              <a:noFill/>
              <a:miter lim="800000"/>
              <a:headEnd/>
              <a:tailEnd/>
            </a:ln>
          </p:spPr>
          <p:txBody>
            <a:bodyPr/>
            <a:lstStyle/>
            <a:p>
              <a:endParaRPr lang="nl-NL"/>
            </a:p>
          </p:txBody>
        </p:sp>
        <p:sp>
          <p:nvSpPr>
            <p:cNvPr id="14781" name="Rectangle 195"/>
            <p:cNvSpPr>
              <a:spLocks noChangeArrowheads="1"/>
            </p:cNvSpPr>
            <p:nvPr/>
          </p:nvSpPr>
          <p:spPr bwMode="auto">
            <a:xfrm>
              <a:off x="1819" y="1537"/>
              <a:ext cx="8" cy="177"/>
            </a:xfrm>
            <a:prstGeom prst="rect">
              <a:avLst/>
            </a:prstGeom>
            <a:solidFill>
              <a:srgbClr val="E7E78A"/>
            </a:solidFill>
            <a:ln w="9525">
              <a:noFill/>
              <a:miter lim="800000"/>
              <a:headEnd/>
              <a:tailEnd/>
            </a:ln>
          </p:spPr>
          <p:txBody>
            <a:bodyPr/>
            <a:lstStyle/>
            <a:p>
              <a:endParaRPr lang="nl-NL"/>
            </a:p>
          </p:txBody>
        </p:sp>
        <p:sp>
          <p:nvSpPr>
            <p:cNvPr id="14782" name="Rectangle 196"/>
            <p:cNvSpPr>
              <a:spLocks noChangeArrowheads="1"/>
            </p:cNvSpPr>
            <p:nvPr/>
          </p:nvSpPr>
          <p:spPr bwMode="auto">
            <a:xfrm>
              <a:off x="1827" y="1537"/>
              <a:ext cx="9" cy="177"/>
            </a:xfrm>
            <a:prstGeom prst="rect">
              <a:avLst/>
            </a:prstGeom>
            <a:solidFill>
              <a:srgbClr val="EAEA8C"/>
            </a:solidFill>
            <a:ln w="9525">
              <a:noFill/>
              <a:miter lim="800000"/>
              <a:headEnd/>
              <a:tailEnd/>
            </a:ln>
          </p:spPr>
          <p:txBody>
            <a:bodyPr/>
            <a:lstStyle/>
            <a:p>
              <a:endParaRPr lang="nl-NL"/>
            </a:p>
          </p:txBody>
        </p:sp>
        <p:sp>
          <p:nvSpPr>
            <p:cNvPr id="14783" name="Rectangle 197"/>
            <p:cNvSpPr>
              <a:spLocks noChangeArrowheads="1"/>
            </p:cNvSpPr>
            <p:nvPr/>
          </p:nvSpPr>
          <p:spPr bwMode="auto">
            <a:xfrm>
              <a:off x="1836" y="1537"/>
              <a:ext cx="8" cy="177"/>
            </a:xfrm>
            <a:prstGeom prst="rect">
              <a:avLst/>
            </a:prstGeom>
            <a:solidFill>
              <a:srgbClr val="EDED8E"/>
            </a:solidFill>
            <a:ln w="9525">
              <a:noFill/>
              <a:miter lim="800000"/>
              <a:headEnd/>
              <a:tailEnd/>
            </a:ln>
          </p:spPr>
          <p:txBody>
            <a:bodyPr/>
            <a:lstStyle/>
            <a:p>
              <a:endParaRPr lang="nl-NL"/>
            </a:p>
          </p:txBody>
        </p:sp>
        <p:sp>
          <p:nvSpPr>
            <p:cNvPr id="14784" name="Rectangle 198"/>
            <p:cNvSpPr>
              <a:spLocks noChangeArrowheads="1"/>
            </p:cNvSpPr>
            <p:nvPr/>
          </p:nvSpPr>
          <p:spPr bwMode="auto">
            <a:xfrm>
              <a:off x="1844" y="1537"/>
              <a:ext cx="8" cy="177"/>
            </a:xfrm>
            <a:prstGeom prst="rect">
              <a:avLst/>
            </a:prstGeom>
            <a:solidFill>
              <a:srgbClr val="EFEF8F"/>
            </a:solidFill>
            <a:ln w="9525">
              <a:noFill/>
              <a:miter lim="800000"/>
              <a:headEnd/>
              <a:tailEnd/>
            </a:ln>
          </p:spPr>
          <p:txBody>
            <a:bodyPr/>
            <a:lstStyle/>
            <a:p>
              <a:endParaRPr lang="nl-NL"/>
            </a:p>
          </p:txBody>
        </p:sp>
        <p:sp>
          <p:nvSpPr>
            <p:cNvPr id="14785" name="Rectangle 199"/>
            <p:cNvSpPr>
              <a:spLocks noChangeArrowheads="1"/>
            </p:cNvSpPr>
            <p:nvPr/>
          </p:nvSpPr>
          <p:spPr bwMode="auto">
            <a:xfrm>
              <a:off x="1852" y="1537"/>
              <a:ext cx="9" cy="177"/>
            </a:xfrm>
            <a:prstGeom prst="rect">
              <a:avLst/>
            </a:prstGeom>
            <a:solidFill>
              <a:srgbClr val="F1F190"/>
            </a:solidFill>
            <a:ln w="9525">
              <a:noFill/>
              <a:miter lim="800000"/>
              <a:headEnd/>
              <a:tailEnd/>
            </a:ln>
          </p:spPr>
          <p:txBody>
            <a:bodyPr/>
            <a:lstStyle/>
            <a:p>
              <a:endParaRPr lang="nl-NL"/>
            </a:p>
          </p:txBody>
        </p:sp>
        <p:sp>
          <p:nvSpPr>
            <p:cNvPr id="14786" name="Rectangle 200"/>
            <p:cNvSpPr>
              <a:spLocks noChangeArrowheads="1"/>
            </p:cNvSpPr>
            <p:nvPr/>
          </p:nvSpPr>
          <p:spPr bwMode="auto">
            <a:xfrm>
              <a:off x="1861" y="1537"/>
              <a:ext cx="8" cy="177"/>
            </a:xfrm>
            <a:prstGeom prst="rect">
              <a:avLst/>
            </a:prstGeom>
            <a:solidFill>
              <a:srgbClr val="F3F392"/>
            </a:solidFill>
            <a:ln w="9525">
              <a:noFill/>
              <a:miter lim="800000"/>
              <a:headEnd/>
              <a:tailEnd/>
            </a:ln>
          </p:spPr>
          <p:txBody>
            <a:bodyPr/>
            <a:lstStyle/>
            <a:p>
              <a:endParaRPr lang="nl-NL"/>
            </a:p>
          </p:txBody>
        </p:sp>
        <p:sp>
          <p:nvSpPr>
            <p:cNvPr id="14787" name="Rectangle 201"/>
            <p:cNvSpPr>
              <a:spLocks noChangeArrowheads="1"/>
            </p:cNvSpPr>
            <p:nvPr/>
          </p:nvSpPr>
          <p:spPr bwMode="auto">
            <a:xfrm>
              <a:off x="1869" y="1537"/>
              <a:ext cx="9" cy="177"/>
            </a:xfrm>
            <a:prstGeom prst="rect">
              <a:avLst/>
            </a:prstGeom>
            <a:solidFill>
              <a:srgbClr val="F5F593"/>
            </a:solidFill>
            <a:ln w="9525">
              <a:noFill/>
              <a:miter lim="800000"/>
              <a:headEnd/>
              <a:tailEnd/>
            </a:ln>
          </p:spPr>
          <p:txBody>
            <a:bodyPr/>
            <a:lstStyle/>
            <a:p>
              <a:endParaRPr lang="nl-NL"/>
            </a:p>
          </p:txBody>
        </p:sp>
        <p:sp>
          <p:nvSpPr>
            <p:cNvPr id="14788" name="Rectangle 202"/>
            <p:cNvSpPr>
              <a:spLocks noChangeArrowheads="1"/>
            </p:cNvSpPr>
            <p:nvPr/>
          </p:nvSpPr>
          <p:spPr bwMode="auto">
            <a:xfrm>
              <a:off x="1878" y="1537"/>
              <a:ext cx="8" cy="177"/>
            </a:xfrm>
            <a:prstGeom prst="rect">
              <a:avLst/>
            </a:prstGeom>
            <a:solidFill>
              <a:srgbClr val="F6F694"/>
            </a:solidFill>
            <a:ln w="9525">
              <a:noFill/>
              <a:miter lim="800000"/>
              <a:headEnd/>
              <a:tailEnd/>
            </a:ln>
          </p:spPr>
          <p:txBody>
            <a:bodyPr/>
            <a:lstStyle/>
            <a:p>
              <a:endParaRPr lang="nl-NL"/>
            </a:p>
          </p:txBody>
        </p:sp>
        <p:sp>
          <p:nvSpPr>
            <p:cNvPr id="14789" name="Rectangle 203"/>
            <p:cNvSpPr>
              <a:spLocks noChangeArrowheads="1"/>
            </p:cNvSpPr>
            <p:nvPr/>
          </p:nvSpPr>
          <p:spPr bwMode="auto">
            <a:xfrm>
              <a:off x="1886" y="1537"/>
              <a:ext cx="9" cy="177"/>
            </a:xfrm>
            <a:prstGeom prst="rect">
              <a:avLst/>
            </a:prstGeom>
            <a:solidFill>
              <a:srgbClr val="F8F895"/>
            </a:solidFill>
            <a:ln w="9525">
              <a:noFill/>
              <a:miter lim="800000"/>
              <a:headEnd/>
              <a:tailEnd/>
            </a:ln>
          </p:spPr>
          <p:txBody>
            <a:bodyPr/>
            <a:lstStyle/>
            <a:p>
              <a:endParaRPr lang="nl-NL"/>
            </a:p>
          </p:txBody>
        </p:sp>
        <p:sp>
          <p:nvSpPr>
            <p:cNvPr id="14790" name="Rectangle 204"/>
            <p:cNvSpPr>
              <a:spLocks noChangeArrowheads="1"/>
            </p:cNvSpPr>
            <p:nvPr/>
          </p:nvSpPr>
          <p:spPr bwMode="auto">
            <a:xfrm>
              <a:off x="1895" y="1537"/>
              <a:ext cx="8" cy="177"/>
            </a:xfrm>
            <a:prstGeom prst="rect">
              <a:avLst/>
            </a:prstGeom>
            <a:solidFill>
              <a:srgbClr val="F9F995"/>
            </a:solidFill>
            <a:ln w="9525">
              <a:noFill/>
              <a:miter lim="800000"/>
              <a:headEnd/>
              <a:tailEnd/>
            </a:ln>
          </p:spPr>
          <p:txBody>
            <a:bodyPr/>
            <a:lstStyle/>
            <a:p>
              <a:endParaRPr lang="nl-NL"/>
            </a:p>
          </p:txBody>
        </p:sp>
        <p:sp>
          <p:nvSpPr>
            <p:cNvPr id="14791" name="Rectangle 205"/>
            <p:cNvSpPr>
              <a:spLocks noChangeArrowheads="1"/>
            </p:cNvSpPr>
            <p:nvPr/>
          </p:nvSpPr>
          <p:spPr bwMode="auto">
            <a:xfrm>
              <a:off x="1903" y="1537"/>
              <a:ext cx="8" cy="177"/>
            </a:xfrm>
            <a:prstGeom prst="rect">
              <a:avLst/>
            </a:prstGeom>
            <a:solidFill>
              <a:srgbClr val="FAFA96"/>
            </a:solidFill>
            <a:ln w="9525">
              <a:noFill/>
              <a:miter lim="800000"/>
              <a:headEnd/>
              <a:tailEnd/>
            </a:ln>
          </p:spPr>
          <p:txBody>
            <a:bodyPr/>
            <a:lstStyle/>
            <a:p>
              <a:endParaRPr lang="nl-NL"/>
            </a:p>
          </p:txBody>
        </p:sp>
        <p:sp>
          <p:nvSpPr>
            <p:cNvPr id="14792" name="Rectangle 206"/>
            <p:cNvSpPr>
              <a:spLocks noChangeArrowheads="1"/>
            </p:cNvSpPr>
            <p:nvPr/>
          </p:nvSpPr>
          <p:spPr bwMode="auto">
            <a:xfrm>
              <a:off x="1911" y="1537"/>
              <a:ext cx="9" cy="177"/>
            </a:xfrm>
            <a:prstGeom prst="rect">
              <a:avLst/>
            </a:prstGeom>
            <a:solidFill>
              <a:srgbClr val="FCFC97"/>
            </a:solidFill>
            <a:ln w="9525">
              <a:noFill/>
              <a:miter lim="800000"/>
              <a:headEnd/>
              <a:tailEnd/>
            </a:ln>
          </p:spPr>
          <p:txBody>
            <a:bodyPr/>
            <a:lstStyle/>
            <a:p>
              <a:endParaRPr lang="nl-NL"/>
            </a:p>
          </p:txBody>
        </p:sp>
        <p:sp>
          <p:nvSpPr>
            <p:cNvPr id="14793" name="Rectangle 207"/>
            <p:cNvSpPr>
              <a:spLocks noChangeArrowheads="1"/>
            </p:cNvSpPr>
            <p:nvPr/>
          </p:nvSpPr>
          <p:spPr bwMode="auto">
            <a:xfrm>
              <a:off x="1920" y="1537"/>
              <a:ext cx="8" cy="177"/>
            </a:xfrm>
            <a:prstGeom prst="rect">
              <a:avLst/>
            </a:prstGeom>
            <a:solidFill>
              <a:srgbClr val="FCFC97"/>
            </a:solidFill>
            <a:ln w="9525">
              <a:noFill/>
              <a:miter lim="800000"/>
              <a:headEnd/>
              <a:tailEnd/>
            </a:ln>
          </p:spPr>
          <p:txBody>
            <a:bodyPr/>
            <a:lstStyle/>
            <a:p>
              <a:endParaRPr lang="nl-NL"/>
            </a:p>
          </p:txBody>
        </p:sp>
        <p:sp>
          <p:nvSpPr>
            <p:cNvPr id="14794" name="Rectangle 208"/>
            <p:cNvSpPr>
              <a:spLocks noChangeArrowheads="1"/>
            </p:cNvSpPr>
            <p:nvPr/>
          </p:nvSpPr>
          <p:spPr bwMode="auto">
            <a:xfrm>
              <a:off x="1928" y="1537"/>
              <a:ext cx="9" cy="177"/>
            </a:xfrm>
            <a:prstGeom prst="rect">
              <a:avLst/>
            </a:prstGeom>
            <a:solidFill>
              <a:srgbClr val="FDFD98"/>
            </a:solidFill>
            <a:ln w="9525">
              <a:noFill/>
              <a:miter lim="800000"/>
              <a:headEnd/>
              <a:tailEnd/>
            </a:ln>
          </p:spPr>
          <p:txBody>
            <a:bodyPr/>
            <a:lstStyle/>
            <a:p>
              <a:endParaRPr lang="nl-NL"/>
            </a:p>
          </p:txBody>
        </p:sp>
        <p:sp>
          <p:nvSpPr>
            <p:cNvPr id="14795" name="Rectangle 209"/>
            <p:cNvSpPr>
              <a:spLocks noChangeArrowheads="1"/>
            </p:cNvSpPr>
            <p:nvPr/>
          </p:nvSpPr>
          <p:spPr bwMode="auto">
            <a:xfrm>
              <a:off x="1937" y="1537"/>
              <a:ext cx="8" cy="177"/>
            </a:xfrm>
            <a:prstGeom prst="rect">
              <a:avLst/>
            </a:prstGeom>
            <a:solidFill>
              <a:srgbClr val="FEFE98"/>
            </a:solidFill>
            <a:ln w="9525">
              <a:noFill/>
              <a:miter lim="800000"/>
              <a:headEnd/>
              <a:tailEnd/>
            </a:ln>
          </p:spPr>
          <p:txBody>
            <a:bodyPr/>
            <a:lstStyle/>
            <a:p>
              <a:endParaRPr lang="nl-NL"/>
            </a:p>
          </p:txBody>
        </p:sp>
        <p:sp>
          <p:nvSpPr>
            <p:cNvPr id="14796" name="Rectangle 210"/>
            <p:cNvSpPr>
              <a:spLocks noChangeArrowheads="1"/>
            </p:cNvSpPr>
            <p:nvPr/>
          </p:nvSpPr>
          <p:spPr bwMode="auto">
            <a:xfrm>
              <a:off x="1945" y="1537"/>
              <a:ext cx="8" cy="177"/>
            </a:xfrm>
            <a:prstGeom prst="rect">
              <a:avLst/>
            </a:prstGeom>
            <a:solidFill>
              <a:srgbClr val="FFFF99"/>
            </a:solidFill>
            <a:ln w="9525">
              <a:noFill/>
              <a:miter lim="800000"/>
              <a:headEnd/>
              <a:tailEnd/>
            </a:ln>
          </p:spPr>
          <p:txBody>
            <a:bodyPr/>
            <a:lstStyle/>
            <a:p>
              <a:endParaRPr lang="nl-NL"/>
            </a:p>
          </p:txBody>
        </p:sp>
        <p:sp>
          <p:nvSpPr>
            <p:cNvPr id="14797" name="Rectangle 211"/>
            <p:cNvSpPr>
              <a:spLocks noChangeArrowheads="1"/>
            </p:cNvSpPr>
            <p:nvPr/>
          </p:nvSpPr>
          <p:spPr bwMode="auto">
            <a:xfrm>
              <a:off x="1953" y="1537"/>
              <a:ext cx="9" cy="177"/>
            </a:xfrm>
            <a:prstGeom prst="rect">
              <a:avLst/>
            </a:prstGeom>
            <a:solidFill>
              <a:srgbClr val="FFFF99"/>
            </a:solidFill>
            <a:ln w="9525">
              <a:noFill/>
              <a:miter lim="800000"/>
              <a:headEnd/>
              <a:tailEnd/>
            </a:ln>
          </p:spPr>
          <p:txBody>
            <a:bodyPr/>
            <a:lstStyle/>
            <a:p>
              <a:endParaRPr lang="nl-NL"/>
            </a:p>
          </p:txBody>
        </p:sp>
        <p:sp>
          <p:nvSpPr>
            <p:cNvPr id="14798" name="Rectangle 212"/>
            <p:cNvSpPr>
              <a:spLocks noChangeArrowheads="1"/>
            </p:cNvSpPr>
            <p:nvPr/>
          </p:nvSpPr>
          <p:spPr bwMode="auto">
            <a:xfrm>
              <a:off x="1962" y="1537"/>
              <a:ext cx="8" cy="177"/>
            </a:xfrm>
            <a:prstGeom prst="rect">
              <a:avLst/>
            </a:prstGeom>
            <a:solidFill>
              <a:srgbClr val="FEFE98"/>
            </a:solidFill>
            <a:ln w="9525">
              <a:noFill/>
              <a:miter lim="800000"/>
              <a:headEnd/>
              <a:tailEnd/>
            </a:ln>
          </p:spPr>
          <p:txBody>
            <a:bodyPr/>
            <a:lstStyle/>
            <a:p>
              <a:endParaRPr lang="nl-NL"/>
            </a:p>
          </p:txBody>
        </p:sp>
        <p:sp>
          <p:nvSpPr>
            <p:cNvPr id="14799" name="Rectangle 213"/>
            <p:cNvSpPr>
              <a:spLocks noChangeArrowheads="1"/>
            </p:cNvSpPr>
            <p:nvPr/>
          </p:nvSpPr>
          <p:spPr bwMode="auto">
            <a:xfrm>
              <a:off x="1970" y="1537"/>
              <a:ext cx="9" cy="177"/>
            </a:xfrm>
            <a:prstGeom prst="rect">
              <a:avLst/>
            </a:prstGeom>
            <a:solidFill>
              <a:srgbClr val="FDFD98"/>
            </a:solidFill>
            <a:ln w="9525">
              <a:noFill/>
              <a:miter lim="800000"/>
              <a:headEnd/>
              <a:tailEnd/>
            </a:ln>
          </p:spPr>
          <p:txBody>
            <a:bodyPr/>
            <a:lstStyle/>
            <a:p>
              <a:endParaRPr lang="nl-NL"/>
            </a:p>
          </p:txBody>
        </p:sp>
        <p:sp>
          <p:nvSpPr>
            <p:cNvPr id="14800" name="Rectangle 214"/>
            <p:cNvSpPr>
              <a:spLocks noChangeArrowheads="1"/>
            </p:cNvSpPr>
            <p:nvPr/>
          </p:nvSpPr>
          <p:spPr bwMode="auto">
            <a:xfrm>
              <a:off x="1979" y="1537"/>
              <a:ext cx="8" cy="177"/>
            </a:xfrm>
            <a:prstGeom prst="rect">
              <a:avLst/>
            </a:prstGeom>
            <a:solidFill>
              <a:srgbClr val="FCFC97"/>
            </a:solidFill>
            <a:ln w="9525">
              <a:noFill/>
              <a:miter lim="800000"/>
              <a:headEnd/>
              <a:tailEnd/>
            </a:ln>
          </p:spPr>
          <p:txBody>
            <a:bodyPr/>
            <a:lstStyle/>
            <a:p>
              <a:endParaRPr lang="nl-NL"/>
            </a:p>
          </p:txBody>
        </p:sp>
        <p:sp>
          <p:nvSpPr>
            <p:cNvPr id="14801" name="Rectangle 215"/>
            <p:cNvSpPr>
              <a:spLocks noChangeArrowheads="1"/>
            </p:cNvSpPr>
            <p:nvPr/>
          </p:nvSpPr>
          <p:spPr bwMode="auto">
            <a:xfrm>
              <a:off x="1987" y="1537"/>
              <a:ext cx="9" cy="177"/>
            </a:xfrm>
            <a:prstGeom prst="rect">
              <a:avLst/>
            </a:prstGeom>
            <a:solidFill>
              <a:srgbClr val="FBFB97"/>
            </a:solidFill>
            <a:ln w="9525">
              <a:noFill/>
              <a:miter lim="800000"/>
              <a:headEnd/>
              <a:tailEnd/>
            </a:ln>
          </p:spPr>
          <p:txBody>
            <a:bodyPr/>
            <a:lstStyle/>
            <a:p>
              <a:endParaRPr lang="nl-NL"/>
            </a:p>
          </p:txBody>
        </p:sp>
        <p:sp>
          <p:nvSpPr>
            <p:cNvPr id="14802" name="Rectangle 216"/>
            <p:cNvSpPr>
              <a:spLocks noChangeArrowheads="1"/>
            </p:cNvSpPr>
            <p:nvPr/>
          </p:nvSpPr>
          <p:spPr bwMode="auto">
            <a:xfrm>
              <a:off x="1996" y="1537"/>
              <a:ext cx="8" cy="177"/>
            </a:xfrm>
            <a:prstGeom prst="rect">
              <a:avLst/>
            </a:prstGeom>
            <a:solidFill>
              <a:srgbClr val="FAFA96"/>
            </a:solidFill>
            <a:ln w="9525">
              <a:noFill/>
              <a:miter lim="800000"/>
              <a:headEnd/>
              <a:tailEnd/>
            </a:ln>
          </p:spPr>
          <p:txBody>
            <a:bodyPr/>
            <a:lstStyle/>
            <a:p>
              <a:endParaRPr lang="nl-NL"/>
            </a:p>
          </p:txBody>
        </p:sp>
        <p:sp>
          <p:nvSpPr>
            <p:cNvPr id="14803" name="Rectangle 217"/>
            <p:cNvSpPr>
              <a:spLocks noChangeArrowheads="1"/>
            </p:cNvSpPr>
            <p:nvPr/>
          </p:nvSpPr>
          <p:spPr bwMode="auto">
            <a:xfrm>
              <a:off x="2004" y="1537"/>
              <a:ext cx="8" cy="177"/>
            </a:xfrm>
            <a:prstGeom prst="rect">
              <a:avLst/>
            </a:prstGeom>
            <a:solidFill>
              <a:srgbClr val="F9F995"/>
            </a:solidFill>
            <a:ln w="9525">
              <a:noFill/>
              <a:miter lim="800000"/>
              <a:headEnd/>
              <a:tailEnd/>
            </a:ln>
          </p:spPr>
          <p:txBody>
            <a:bodyPr/>
            <a:lstStyle/>
            <a:p>
              <a:endParaRPr lang="nl-NL"/>
            </a:p>
          </p:txBody>
        </p:sp>
        <p:sp>
          <p:nvSpPr>
            <p:cNvPr id="14804" name="Rectangle 218"/>
            <p:cNvSpPr>
              <a:spLocks noChangeArrowheads="1"/>
            </p:cNvSpPr>
            <p:nvPr/>
          </p:nvSpPr>
          <p:spPr bwMode="auto">
            <a:xfrm>
              <a:off x="2012" y="1537"/>
              <a:ext cx="9" cy="177"/>
            </a:xfrm>
            <a:prstGeom prst="rect">
              <a:avLst/>
            </a:prstGeom>
            <a:solidFill>
              <a:srgbClr val="F8F895"/>
            </a:solidFill>
            <a:ln w="9525">
              <a:noFill/>
              <a:miter lim="800000"/>
              <a:headEnd/>
              <a:tailEnd/>
            </a:ln>
          </p:spPr>
          <p:txBody>
            <a:bodyPr/>
            <a:lstStyle/>
            <a:p>
              <a:endParaRPr lang="nl-NL"/>
            </a:p>
          </p:txBody>
        </p:sp>
        <p:sp>
          <p:nvSpPr>
            <p:cNvPr id="14805" name="Rectangle 219"/>
            <p:cNvSpPr>
              <a:spLocks noChangeArrowheads="1"/>
            </p:cNvSpPr>
            <p:nvPr/>
          </p:nvSpPr>
          <p:spPr bwMode="auto">
            <a:xfrm>
              <a:off x="2021" y="1537"/>
              <a:ext cx="8" cy="177"/>
            </a:xfrm>
            <a:prstGeom prst="rect">
              <a:avLst/>
            </a:prstGeom>
            <a:solidFill>
              <a:srgbClr val="F6F694"/>
            </a:solidFill>
            <a:ln w="9525">
              <a:noFill/>
              <a:miter lim="800000"/>
              <a:headEnd/>
              <a:tailEnd/>
            </a:ln>
          </p:spPr>
          <p:txBody>
            <a:bodyPr/>
            <a:lstStyle/>
            <a:p>
              <a:endParaRPr lang="nl-NL"/>
            </a:p>
          </p:txBody>
        </p:sp>
        <p:sp>
          <p:nvSpPr>
            <p:cNvPr id="14806" name="Rectangle 220"/>
            <p:cNvSpPr>
              <a:spLocks noChangeArrowheads="1"/>
            </p:cNvSpPr>
            <p:nvPr/>
          </p:nvSpPr>
          <p:spPr bwMode="auto">
            <a:xfrm>
              <a:off x="2029" y="1537"/>
              <a:ext cx="9" cy="177"/>
            </a:xfrm>
            <a:prstGeom prst="rect">
              <a:avLst/>
            </a:prstGeom>
            <a:solidFill>
              <a:srgbClr val="F5F593"/>
            </a:solidFill>
            <a:ln w="9525">
              <a:noFill/>
              <a:miter lim="800000"/>
              <a:headEnd/>
              <a:tailEnd/>
            </a:ln>
          </p:spPr>
          <p:txBody>
            <a:bodyPr/>
            <a:lstStyle/>
            <a:p>
              <a:endParaRPr lang="nl-NL"/>
            </a:p>
          </p:txBody>
        </p:sp>
        <p:sp>
          <p:nvSpPr>
            <p:cNvPr id="14807" name="Rectangle 221"/>
            <p:cNvSpPr>
              <a:spLocks noChangeArrowheads="1"/>
            </p:cNvSpPr>
            <p:nvPr/>
          </p:nvSpPr>
          <p:spPr bwMode="auto">
            <a:xfrm>
              <a:off x="2038" y="1537"/>
              <a:ext cx="8" cy="177"/>
            </a:xfrm>
            <a:prstGeom prst="rect">
              <a:avLst/>
            </a:prstGeom>
            <a:solidFill>
              <a:srgbClr val="F3F392"/>
            </a:solidFill>
            <a:ln w="9525">
              <a:noFill/>
              <a:miter lim="800000"/>
              <a:headEnd/>
              <a:tailEnd/>
            </a:ln>
          </p:spPr>
          <p:txBody>
            <a:bodyPr/>
            <a:lstStyle/>
            <a:p>
              <a:endParaRPr lang="nl-NL"/>
            </a:p>
          </p:txBody>
        </p:sp>
        <p:sp>
          <p:nvSpPr>
            <p:cNvPr id="14808" name="Rectangle 222"/>
            <p:cNvSpPr>
              <a:spLocks noChangeArrowheads="1"/>
            </p:cNvSpPr>
            <p:nvPr/>
          </p:nvSpPr>
          <p:spPr bwMode="auto">
            <a:xfrm>
              <a:off x="2046" y="1537"/>
              <a:ext cx="9" cy="177"/>
            </a:xfrm>
            <a:prstGeom prst="rect">
              <a:avLst/>
            </a:prstGeom>
            <a:solidFill>
              <a:srgbClr val="F1F190"/>
            </a:solidFill>
            <a:ln w="9525">
              <a:noFill/>
              <a:miter lim="800000"/>
              <a:headEnd/>
              <a:tailEnd/>
            </a:ln>
          </p:spPr>
          <p:txBody>
            <a:bodyPr/>
            <a:lstStyle/>
            <a:p>
              <a:endParaRPr lang="nl-NL"/>
            </a:p>
          </p:txBody>
        </p:sp>
        <p:sp>
          <p:nvSpPr>
            <p:cNvPr id="14809" name="Rectangle 223"/>
            <p:cNvSpPr>
              <a:spLocks noChangeArrowheads="1"/>
            </p:cNvSpPr>
            <p:nvPr/>
          </p:nvSpPr>
          <p:spPr bwMode="auto">
            <a:xfrm>
              <a:off x="2055" y="1537"/>
              <a:ext cx="8" cy="177"/>
            </a:xfrm>
            <a:prstGeom prst="rect">
              <a:avLst/>
            </a:prstGeom>
            <a:solidFill>
              <a:srgbClr val="EFEF8F"/>
            </a:solidFill>
            <a:ln w="9525">
              <a:noFill/>
              <a:miter lim="800000"/>
              <a:headEnd/>
              <a:tailEnd/>
            </a:ln>
          </p:spPr>
          <p:txBody>
            <a:bodyPr/>
            <a:lstStyle/>
            <a:p>
              <a:endParaRPr lang="nl-NL"/>
            </a:p>
          </p:txBody>
        </p:sp>
        <p:sp>
          <p:nvSpPr>
            <p:cNvPr id="14810" name="Rectangle 224"/>
            <p:cNvSpPr>
              <a:spLocks noChangeArrowheads="1"/>
            </p:cNvSpPr>
            <p:nvPr/>
          </p:nvSpPr>
          <p:spPr bwMode="auto">
            <a:xfrm>
              <a:off x="2063" y="1537"/>
              <a:ext cx="8" cy="177"/>
            </a:xfrm>
            <a:prstGeom prst="rect">
              <a:avLst/>
            </a:prstGeom>
            <a:solidFill>
              <a:srgbClr val="ECEC8D"/>
            </a:solidFill>
            <a:ln w="9525">
              <a:noFill/>
              <a:miter lim="800000"/>
              <a:headEnd/>
              <a:tailEnd/>
            </a:ln>
          </p:spPr>
          <p:txBody>
            <a:bodyPr/>
            <a:lstStyle/>
            <a:p>
              <a:endParaRPr lang="nl-NL"/>
            </a:p>
          </p:txBody>
        </p:sp>
        <p:sp>
          <p:nvSpPr>
            <p:cNvPr id="14811" name="Rectangle 225"/>
            <p:cNvSpPr>
              <a:spLocks noChangeArrowheads="1"/>
            </p:cNvSpPr>
            <p:nvPr/>
          </p:nvSpPr>
          <p:spPr bwMode="auto">
            <a:xfrm>
              <a:off x="2071" y="1537"/>
              <a:ext cx="9" cy="177"/>
            </a:xfrm>
            <a:prstGeom prst="rect">
              <a:avLst/>
            </a:prstGeom>
            <a:solidFill>
              <a:srgbClr val="EAEA8C"/>
            </a:solidFill>
            <a:ln w="9525">
              <a:noFill/>
              <a:miter lim="800000"/>
              <a:headEnd/>
              <a:tailEnd/>
            </a:ln>
          </p:spPr>
          <p:txBody>
            <a:bodyPr/>
            <a:lstStyle/>
            <a:p>
              <a:endParaRPr lang="nl-NL"/>
            </a:p>
          </p:txBody>
        </p:sp>
        <p:sp>
          <p:nvSpPr>
            <p:cNvPr id="14812" name="Rectangle 226"/>
            <p:cNvSpPr>
              <a:spLocks noChangeArrowheads="1"/>
            </p:cNvSpPr>
            <p:nvPr/>
          </p:nvSpPr>
          <p:spPr bwMode="auto">
            <a:xfrm>
              <a:off x="2080" y="1537"/>
              <a:ext cx="8" cy="177"/>
            </a:xfrm>
            <a:prstGeom prst="rect">
              <a:avLst/>
            </a:prstGeom>
            <a:solidFill>
              <a:srgbClr val="E7E78A"/>
            </a:solidFill>
            <a:ln w="9525">
              <a:noFill/>
              <a:miter lim="800000"/>
              <a:headEnd/>
              <a:tailEnd/>
            </a:ln>
          </p:spPr>
          <p:txBody>
            <a:bodyPr/>
            <a:lstStyle/>
            <a:p>
              <a:endParaRPr lang="nl-NL"/>
            </a:p>
          </p:txBody>
        </p:sp>
        <p:sp>
          <p:nvSpPr>
            <p:cNvPr id="14813" name="Rectangle 227"/>
            <p:cNvSpPr>
              <a:spLocks noChangeArrowheads="1"/>
            </p:cNvSpPr>
            <p:nvPr/>
          </p:nvSpPr>
          <p:spPr bwMode="auto">
            <a:xfrm>
              <a:off x="2088" y="1537"/>
              <a:ext cx="9" cy="177"/>
            </a:xfrm>
            <a:prstGeom prst="rect">
              <a:avLst/>
            </a:prstGeom>
            <a:solidFill>
              <a:srgbClr val="E3E388"/>
            </a:solidFill>
            <a:ln w="9525">
              <a:noFill/>
              <a:miter lim="800000"/>
              <a:headEnd/>
              <a:tailEnd/>
            </a:ln>
          </p:spPr>
          <p:txBody>
            <a:bodyPr/>
            <a:lstStyle/>
            <a:p>
              <a:endParaRPr lang="nl-NL"/>
            </a:p>
          </p:txBody>
        </p:sp>
        <p:sp>
          <p:nvSpPr>
            <p:cNvPr id="14814" name="Rectangle 228"/>
            <p:cNvSpPr>
              <a:spLocks noChangeArrowheads="1"/>
            </p:cNvSpPr>
            <p:nvPr/>
          </p:nvSpPr>
          <p:spPr bwMode="auto">
            <a:xfrm>
              <a:off x="2097" y="1537"/>
              <a:ext cx="8" cy="177"/>
            </a:xfrm>
            <a:prstGeom prst="rect">
              <a:avLst/>
            </a:prstGeom>
            <a:solidFill>
              <a:srgbClr val="E0E086"/>
            </a:solidFill>
            <a:ln w="9525">
              <a:noFill/>
              <a:miter lim="800000"/>
              <a:headEnd/>
              <a:tailEnd/>
            </a:ln>
          </p:spPr>
          <p:txBody>
            <a:bodyPr/>
            <a:lstStyle/>
            <a:p>
              <a:endParaRPr lang="nl-NL"/>
            </a:p>
          </p:txBody>
        </p:sp>
        <p:sp>
          <p:nvSpPr>
            <p:cNvPr id="14815" name="Rectangle 229"/>
            <p:cNvSpPr>
              <a:spLocks noChangeArrowheads="1"/>
            </p:cNvSpPr>
            <p:nvPr/>
          </p:nvSpPr>
          <p:spPr bwMode="auto">
            <a:xfrm>
              <a:off x="2105" y="1537"/>
              <a:ext cx="9" cy="177"/>
            </a:xfrm>
            <a:prstGeom prst="rect">
              <a:avLst/>
            </a:prstGeom>
            <a:solidFill>
              <a:srgbClr val="DDDD84"/>
            </a:solidFill>
            <a:ln w="9525">
              <a:noFill/>
              <a:miter lim="800000"/>
              <a:headEnd/>
              <a:tailEnd/>
            </a:ln>
          </p:spPr>
          <p:txBody>
            <a:bodyPr/>
            <a:lstStyle/>
            <a:p>
              <a:endParaRPr lang="nl-NL"/>
            </a:p>
          </p:txBody>
        </p:sp>
        <p:sp>
          <p:nvSpPr>
            <p:cNvPr id="14816" name="Rectangle 230"/>
            <p:cNvSpPr>
              <a:spLocks noChangeArrowheads="1"/>
            </p:cNvSpPr>
            <p:nvPr/>
          </p:nvSpPr>
          <p:spPr bwMode="auto">
            <a:xfrm>
              <a:off x="2114" y="1537"/>
              <a:ext cx="8" cy="177"/>
            </a:xfrm>
            <a:prstGeom prst="rect">
              <a:avLst/>
            </a:prstGeom>
            <a:solidFill>
              <a:srgbClr val="D9D982"/>
            </a:solidFill>
            <a:ln w="9525">
              <a:noFill/>
              <a:miter lim="800000"/>
              <a:headEnd/>
              <a:tailEnd/>
            </a:ln>
          </p:spPr>
          <p:txBody>
            <a:bodyPr/>
            <a:lstStyle/>
            <a:p>
              <a:endParaRPr lang="nl-NL"/>
            </a:p>
          </p:txBody>
        </p:sp>
        <p:sp>
          <p:nvSpPr>
            <p:cNvPr id="14817" name="Rectangle 231"/>
            <p:cNvSpPr>
              <a:spLocks noChangeArrowheads="1"/>
            </p:cNvSpPr>
            <p:nvPr/>
          </p:nvSpPr>
          <p:spPr bwMode="auto">
            <a:xfrm>
              <a:off x="2122" y="1537"/>
              <a:ext cx="8" cy="177"/>
            </a:xfrm>
            <a:prstGeom prst="rect">
              <a:avLst/>
            </a:prstGeom>
            <a:solidFill>
              <a:srgbClr val="D5D580"/>
            </a:solidFill>
            <a:ln w="9525">
              <a:noFill/>
              <a:miter lim="800000"/>
              <a:headEnd/>
              <a:tailEnd/>
            </a:ln>
          </p:spPr>
          <p:txBody>
            <a:bodyPr/>
            <a:lstStyle/>
            <a:p>
              <a:endParaRPr lang="nl-NL"/>
            </a:p>
          </p:txBody>
        </p:sp>
        <p:sp>
          <p:nvSpPr>
            <p:cNvPr id="14818" name="Rectangle 232"/>
            <p:cNvSpPr>
              <a:spLocks noChangeArrowheads="1"/>
            </p:cNvSpPr>
            <p:nvPr/>
          </p:nvSpPr>
          <p:spPr bwMode="auto">
            <a:xfrm>
              <a:off x="2130" y="1537"/>
              <a:ext cx="9" cy="177"/>
            </a:xfrm>
            <a:prstGeom prst="rect">
              <a:avLst/>
            </a:prstGeom>
            <a:solidFill>
              <a:srgbClr val="D1D17D"/>
            </a:solidFill>
            <a:ln w="9525">
              <a:noFill/>
              <a:miter lim="800000"/>
              <a:headEnd/>
              <a:tailEnd/>
            </a:ln>
          </p:spPr>
          <p:txBody>
            <a:bodyPr/>
            <a:lstStyle/>
            <a:p>
              <a:endParaRPr lang="nl-NL"/>
            </a:p>
          </p:txBody>
        </p:sp>
        <p:sp>
          <p:nvSpPr>
            <p:cNvPr id="14819" name="Rectangle 233"/>
            <p:cNvSpPr>
              <a:spLocks noChangeArrowheads="1"/>
            </p:cNvSpPr>
            <p:nvPr/>
          </p:nvSpPr>
          <p:spPr bwMode="auto">
            <a:xfrm>
              <a:off x="2139" y="1537"/>
              <a:ext cx="8" cy="177"/>
            </a:xfrm>
            <a:prstGeom prst="rect">
              <a:avLst/>
            </a:prstGeom>
            <a:solidFill>
              <a:srgbClr val="CCCC7A"/>
            </a:solidFill>
            <a:ln w="9525">
              <a:noFill/>
              <a:miter lim="800000"/>
              <a:headEnd/>
              <a:tailEnd/>
            </a:ln>
          </p:spPr>
          <p:txBody>
            <a:bodyPr/>
            <a:lstStyle/>
            <a:p>
              <a:endParaRPr lang="nl-NL"/>
            </a:p>
          </p:txBody>
        </p:sp>
        <p:sp>
          <p:nvSpPr>
            <p:cNvPr id="14820" name="Rectangle 234"/>
            <p:cNvSpPr>
              <a:spLocks noChangeArrowheads="1"/>
            </p:cNvSpPr>
            <p:nvPr/>
          </p:nvSpPr>
          <p:spPr bwMode="auto">
            <a:xfrm>
              <a:off x="2147" y="1537"/>
              <a:ext cx="9" cy="177"/>
            </a:xfrm>
            <a:prstGeom prst="rect">
              <a:avLst/>
            </a:prstGeom>
            <a:solidFill>
              <a:srgbClr val="C8C878"/>
            </a:solidFill>
            <a:ln w="9525">
              <a:noFill/>
              <a:miter lim="800000"/>
              <a:headEnd/>
              <a:tailEnd/>
            </a:ln>
          </p:spPr>
          <p:txBody>
            <a:bodyPr/>
            <a:lstStyle/>
            <a:p>
              <a:endParaRPr lang="nl-NL"/>
            </a:p>
          </p:txBody>
        </p:sp>
        <p:sp>
          <p:nvSpPr>
            <p:cNvPr id="14821" name="Rectangle 235"/>
            <p:cNvSpPr>
              <a:spLocks noChangeArrowheads="1"/>
            </p:cNvSpPr>
            <p:nvPr/>
          </p:nvSpPr>
          <p:spPr bwMode="auto">
            <a:xfrm>
              <a:off x="2156" y="1537"/>
              <a:ext cx="8" cy="177"/>
            </a:xfrm>
            <a:prstGeom prst="rect">
              <a:avLst/>
            </a:prstGeom>
            <a:solidFill>
              <a:srgbClr val="C4C476"/>
            </a:solidFill>
            <a:ln w="9525">
              <a:noFill/>
              <a:miter lim="800000"/>
              <a:headEnd/>
              <a:tailEnd/>
            </a:ln>
          </p:spPr>
          <p:txBody>
            <a:bodyPr/>
            <a:lstStyle/>
            <a:p>
              <a:endParaRPr lang="nl-NL"/>
            </a:p>
          </p:txBody>
        </p:sp>
        <p:sp>
          <p:nvSpPr>
            <p:cNvPr id="14822" name="Rectangle 236"/>
            <p:cNvSpPr>
              <a:spLocks noChangeArrowheads="1"/>
            </p:cNvSpPr>
            <p:nvPr/>
          </p:nvSpPr>
          <p:spPr bwMode="auto">
            <a:xfrm>
              <a:off x="2164" y="1537"/>
              <a:ext cx="9" cy="177"/>
            </a:xfrm>
            <a:prstGeom prst="rect">
              <a:avLst/>
            </a:prstGeom>
            <a:solidFill>
              <a:srgbClr val="BFBF72"/>
            </a:solidFill>
            <a:ln w="9525">
              <a:noFill/>
              <a:miter lim="800000"/>
              <a:headEnd/>
              <a:tailEnd/>
            </a:ln>
          </p:spPr>
          <p:txBody>
            <a:bodyPr/>
            <a:lstStyle/>
            <a:p>
              <a:endParaRPr lang="nl-NL"/>
            </a:p>
          </p:txBody>
        </p:sp>
        <p:sp>
          <p:nvSpPr>
            <p:cNvPr id="14823" name="Rectangle 237"/>
            <p:cNvSpPr>
              <a:spLocks noChangeArrowheads="1"/>
            </p:cNvSpPr>
            <p:nvPr/>
          </p:nvSpPr>
          <p:spPr bwMode="auto">
            <a:xfrm>
              <a:off x="2173" y="1537"/>
              <a:ext cx="8" cy="177"/>
            </a:xfrm>
            <a:prstGeom prst="rect">
              <a:avLst/>
            </a:prstGeom>
            <a:solidFill>
              <a:srgbClr val="BBBB70"/>
            </a:solidFill>
            <a:ln w="9525">
              <a:noFill/>
              <a:miter lim="800000"/>
              <a:headEnd/>
              <a:tailEnd/>
            </a:ln>
          </p:spPr>
          <p:txBody>
            <a:bodyPr/>
            <a:lstStyle/>
            <a:p>
              <a:endParaRPr lang="nl-NL"/>
            </a:p>
          </p:txBody>
        </p:sp>
        <p:sp>
          <p:nvSpPr>
            <p:cNvPr id="14824" name="Rectangle 238"/>
            <p:cNvSpPr>
              <a:spLocks noChangeArrowheads="1"/>
            </p:cNvSpPr>
            <p:nvPr/>
          </p:nvSpPr>
          <p:spPr bwMode="auto">
            <a:xfrm>
              <a:off x="2181" y="1537"/>
              <a:ext cx="8" cy="177"/>
            </a:xfrm>
            <a:prstGeom prst="rect">
              <a:avLst/>
            </a:prstGeom>
            <a:solidFill>
              <a:srgbClr val="B6B66D"/>
            </a:solidFill>
            <a:ln w="9525">
              <a:noFill/>
              <a:miter lim="800000"/>
              <a:headEnd/>
              <a:tailEnd/>
            </a:ln>
          </p:spPr>
          <p:txBody>
            <a:bodyPr/>
            <a:lstStyle/>
            <a:p>
              <a:endParaRPr lang="nl-NL"/>
            </a:p>
          </p:txBody>
        </p:sp>
        <p:sp>
          <p:nvSpPr>
            <p:cNvPr id="14825" name="Rectangle 239"/>
            <p:cNvSpPr>
              <a:spLocks noChangeArrowheads="1"/>
            </p:cNvSpPr>
            <p:nvPr/>
          </p:nvSpPr>
          <p:spPr bwMode="auto">
            <a:xfrm>
              <a:off x="2189" y="1537"/>
              <a:ext cx="9" cy="177"/>
            </a:xfrm>
            <a:prstGeom prst="rect">
              <a:avLst/>
            </a:prstGeom>
            <a:solidFill>
              <a:srgbClr val="B1B16A"/>
            </a:solidFill>
            <a:ln w="9525">
              <a:noFill/>
              <a:miter lim="800000"/>
              <a:headEnd/>
              <a:tailEnd/>
            </a:ln>
          </p:spPr>
          <p:txBody>
            <a:bodyPr/>
            <a:lstStyle/>
            <a:p>
              <a:endParaRPr lang="nl-NL"/>
            </a:p>
          </p:txBody>
        </p:sp>
        <p:sp>
          <p:nvSpPr>
            <p:cNvPr id="14826" name="Rectangle 240"/>
            <p:cNvSpPr>
              <a:spLocks noChangeArrowheads="1"/>
            </p:cNvSpPr>
            <p:nvPr/>
          </p:nvSpPr>
          <p:spPr bwMode="auto">
            <a:xfrm>
              <a:off x="2198" y="1537"/>
              <a:ext cx="8" cy="177"/>
            </a:xfrm>
            <a:prstGeom prst="rect">
              <a:avLst/>
            </a:prstGeom>
            <a:solidFill>
              <a:srgbClr val="ADAD67"/>
            </a:solidFill>
            <a:ln w="9525">
              <a:noFill/>
              <a:miter lim="800000"/>
              <a:headEnd/>
              <a:tailEnd/>
            </a:ln>
          </p:spPr>
          <p:txBody>
            <a:bodyPr/>
            <a:lstStyle/>
            <a:p>
              <a:endParaRPr lang="nl-NL"/>
            </a:p>
          </p:txBody>
        </p:sp>
        <p:sp>
          <p:nvSpPr>
            <p:cNvPr id="14827" name="Rectangle 241"/>
            <p:cNvSpPr>
              <a:spLocks noChangeArrowheads="1"/>
            </p:cNvSpPr>
            <p:nvPr/>
          </p:nvSpPr>
          <p:spPr bwMode="auto">
            <a:xfrm>
              <a:off x="2206" y="1537"/>
              <a:ext cx="9" cy="177"/>
            </a:xfrm>
            <a:prstGeom prst="rect">
              <a:avLst/>
            </a:prstGeom>
            <a:solidFill>
              <a:srgbClr val="A8A865"/>
            </a:solidFill>
            <a:ln w="9525">
              <a:noFill/>
              <a:miter lim="800000"/>
              <a:headEnd/>
              <a:tailEnd/>
            </a:ln>
          </p:spPr>
          <p:txBody>
            <a:bodyPr/>
            <a:lstStyle/>
            <a:p>
              <a:endParaRPr lang="nl-NL"/>
            </a:p>
          </p:txBody>
        </p:sp>
        <p:sp>
          <p:nvSpPr>
            <p:cNvPr id="14828" name="Rectangle 242"/>
            <p:cNvSpPr>
              <a:spLocks noChangeArrowheads="1"/>
            </p:cNvSpPr>
            <p:nvPr/>
          </p:nvSpPr>
          <p:spPr bwMode="auto">
            <a:xfrm>
              <a:off x="2215" y="1537"/>
              <a:ext cx="8" cy="177"/>
            </a:xfrm>
            <a:prstGeom prst="rect">
              <a:avLst/>
            </a:prstGeom>
            <a:solidFill>
              <a:srgbClr val="A3A362"/>
            </a:solidFill>
            <a:ln w="9525">
              <a:noFill/>
              <a:miter lim="800000"/>
              <a:headEnd/>
              <a:tailEnd/>
            </a:ln>
          </p:spPr>
          <p:txBody>
            <a:bodyPr/>
            <a:lstStyle/>
            <a:p>
              <a:endParaRPr lang="nl-NL"/>
            </a:p>
          </p:txBody>
        </p:sp>
        <p:sp>
          <p:nvSpPr>
            <p:cNvPr id="14829" name="Rectangle 243"/>
            <p:cNvSpPr>
              <a:spLocks noChangeArrowheads="1"/>
            </p:cNvSpPr>
            <p:nvPr/>
          </p:nvSpPr>
          <p:spPr bwMode="auto">
            <a:xfrm>
              <a:off x="2223" y="1537"/>
              <a:ext cx="8" cy="177"/>
            </a:xfrm>
            <a:prstGeom prst="rect">
              <a:avLst/>
            </a:prstGeom>
            <a:solidFill>
              <a:srgbClr val="9F9F5F"/>
            </a:solidFill>
            <a:ln w="9525">
              <a:noFill/>
              <a:miter lim="800000"/>
              <a:headEnd/>
              <a:tailEnd/>
            </a:ln>
          </p:spPr>
          <p:txBody>
            <a:bodyPr/>
            <a:lstStyle/>
            <a:p>
              <a:endParaRPr lang="nl-NL"/>
            </a:p>
          </p:txBody>
        </p:sp>
        <p:sp>
          <p:nvSpPr>
            <p:cNvPr id="14830" name="Rectangle 244"/>
            <p:cNvSpPr>
              <a:spLocks noChangeArrowheads="1"/>
            </p:cNvSpPr>
            <p:nvPr/>
          </p:nvSpPr>
          <p:spPr bwMode="auto">
            <a:xfrm>
              <a:off x="2231" y="1537"/>
              <a:ext cx="9" cy="177"/>
            </a:xfrm>
            <a:prstGeom prst="rect">
              <a:avLst/>
            </a:prstGeom>
            <a:solidFill>
              <a:srgbClr val="9B9B5D"/>
            </a:solidFill>
            <a:ln w="9525">
              <a:noFill/>
              <a:miter lim="800000"/>
              <a:headEnd/>
              <a:tailEnd/>
            </a:ln>
          </p:spPr>
          <p:txBody>
            <a:bodyPr/>
            <a:lstStyle/>
            <a:p>
              <a:endParaRPr lang="nl-NL"/>
            </a:p>
          </p:txBody>
        </p:sp>
        <p:sp>
          <p:nvSpPr>
            <p:cNvPr id="14831" name="Rectangle 245"/>
            <p:cNvSpPr>
              <a:spLocks noChangeArrowheads="1"/>
            </p:cNvSpPr>
            <p:nvPr/>
          </p:nvSpPr>
          <p:spPr bwMode="auto">
            <a:xfrm>
              <a:off x="2240" y="1537"/>
              <a:ext cx="8" cy="177"/>
            </a:xfrm>
            <a:prstGeom prst="rect">
              <a:avLst/>
            </a:prstGeom>
            <a:solidFill>
              <a:srgbClr val="96965A"/>
            </a:solidFill>
            <a:ln w="9525">
              <a:noFill/>
              <a:miter lim="800000"/>
              <a:headEnd/>
              <a:tailEnd/>
            </a:ln>
          </p:spPr>
          <p:txBody>
            <a:bodyPr/>
            <a:lstStyle/>
            <a:p>
              <a:endParaRPr lang="nl-NL"/>
            </a:p>
          </p:txBody>
        </p:sp>
        <p:sp>
          <p:nvSpPr>
            <p:cNvPr id="14832" name="Rectangle 246"/>
            <p:cNvSpPr>
              <a:spLocks noChangeArrowheads="1"/>
            </p:cNvSpPr>
            <p:nvPr/>
          </p:nvSpPr>
          <p:spPr bwMode="auto">
            <a:xfrm>
              <a:off x="2248" y="1537"/>
              <a:ext cx="9" cy="177"/>
            </a:xfrm>
            <a:prstGeom prst="rect">
              <a:avLst/>
            </a:prstGeom>
            <a:solidFill>
              <a:srgbClr val="939358"/>
            </a:solidFill>
            <a:ln w="9525">
              <a:noFill/>
              <a:miter lim="800000"/>
              <a:headEnd/>
              <a:tailEnd/>
            </a:ln>
          </p:spPr>
          <p:txBody>
            <a:bodyPr/>
            <a:lstStyle/>
            <a:p>
              <a:endParaRPr lang="nl-NL"/>
            </a:p>
          </p:txBody>
        </p:sp>
        <p:sp>
          <p:nvSpPr>
            <p:cNvPr id="14833" name="Rectangle 247"/>
            <p:cNvSpPr>
              <a:spLocks noChangeArrowheads="1"/>
            </p:cNvSpPr>
            <p:nvPr/>
          </p:nvSpPr>
          <p:spPr bwMode="auto">
            <a:xfrm>
              <a:off x="2257" y="1537"/>
              <a:ext cx="8" cy="177"/>
            </a:xfrm>
            <a:prstGeom prst="rect">
              <a:avLst/>
            </a:prstGeom>
            <a:solidFill>
              <a:srgbClr val="8F8F56"/>
            </a:solidFill>
            <a:ln w="9525">
              <a:noFill/>
              <a:miter lim="800000"/>
              <a:headEnd/>
              <a:tailEnd/>
            </a:ln>
          </p:spPr>
          <p:txBody>
            <a:bodyPr/>
            <a:lstStyle/>
            <a:p>
              <a:endParaRPr lang="nl-NL"/>
            </a:p>
          </p:txBody>
        </p:sp>
        <p:sp>
          <p:nvSpPr>
            <p:cNvPr id="14834" name="Rectangle 248"/>
            <p:cNvSpPr>
              <a:spLocks noChangeArrowheads="1"/>
            </p:cNvSpPr>
            <p:nvPr/>
          </p:nvSpPr>
          <p:spPr bwMode="auto">
            <a:xfrm>
              <a:off x="2265" y="1537"/>
              <a:ext cx="9" cy="177"/>
            </a:xfrm>
            <a:prstGeom prst="rect">
              <a:avLst/>
            </a:prstGeom>
            <a:solidFill>
              <a:srgbClr val="8B8B54"/>
            </a:solidFill>
            <a:ln w="9525">
              <a:noFill/>
              <a:miter lim="800000"/>
              <a:headEnd/>
              <a:tailEnd/>
            </a:ln>
          </p:spPr>
          <p:txBody>
            <a:bodyPr/>
            <a:lstStyle/>
            <a:p>
              <a:endParaRPr lang="nl-NL"/>
            </a:p>
          </p:txBody>
        </p:sp>
        <p:sp>
          <p:nvSpPr>
            <p:cNvPr id="14835" name="Rectangle 249"/>
            <p:cNvSpPr>
              <a:spLocks noChangeArrowheads="1"/>
            </p:cNvSpPr>
            <p:nvPr/>
          </p:nvSpPr>
          <p:spPr bwMode="auto">
            <a:xfrm>
              <a:off x="2274" y="1537"/>
              <a:ext cx="8" cy="177"/>
            </a:xfrm>
            <a:prstGeom prst="rect">
              <a:avLst/>
            </a:prstGeom>
            <a:solidFill>
              <a:srgbClr val="888852"/>
            </a:solidFill>
            <a:ln w="9525">
              <a:noFill/>
              <a:miter lim="800000"/>
              <a:headEnd/>
              <a:tailEnd/>
            </a:ln>
          </p:spPr>
          <p:txBody>
            <a:bodyPr/>
            <a:lstStyle/>
            <a:p>
              <a:endParaRPr lang="nl-NL"/>
            </a:p>
          </p:txBody>
        </p:sp>
        <p:sp>
          <p:nvSpPr>
            <p:cNvPr id="14836" name="Rectangle 250"/>
            <p:cNvSpPr>
              <a:spLocks noChangeArrowheads="1"/>
            </p:cNvSpPr>
            <p:nvPr/>
          </p:nvSpPr>
          <p:spPr bwMode="auto">
            <a:xfrm>
              <a:off x="2282" y="1537"/>
              <a:ext cx="8" cy="177"/>
            </a:xfrm>
            <a:prstGeom prst="rect">
              <a:avLst/>
            </a:prstGeom>
            <a:solidFill>
              <a:srgbClr val="858550"/>
            </a:solidFill>
            <a:ln w="9525">
              <a:noFill/>
              <a:miter lim="800000"/>
              <a:headEnd/>
              <a:tailEnd/>
            </a:ln>
          </p:spPr>
          <p:txBody>
            <a:bodyPr/>
            <a:lstStyle/>
            <a:p>
              <a:endParaRPr lang="nl-NL"/>
            </a:p>
          </p:txBody>
        </p:sp>
        <p:sp>
          <p:nvSpPr>
            <p:cNvPr id="14837" name="Rectangle 251"/>
            <p:cNvSpPr>
              <a:spLocks noChangeArrowheads="1"/>
            </p:cNvSpPr>
            <p:nvPr/>
          </p:nvSpPr>
          <p:spPr bwMode="auto">
            <a:xfrm>
              <a:off x="2290" y="1537"/>
              <a:ext cx="9" cy="177"/>
            </a:xfrm>
            <a:prstGeom prst="rect">
              <a:avLst/>
            </a:prstGeom>
            <a:solidFill>
              <a:srgbClr val="82824E"/>
            </a:solidFill>
            <a:ln w="9525">
              <a:noFill/>
              <a:miter lim="800000"/>
              <a:headEnd/>
              <a:tailEnd/>
            </a:ln>
          </p:spPr>
          <p:txBody>
            <a:bodyPr/>
            <a:lstStyle/>
            <a:p>
              <a:endParaRPr lang="nl-NL"/>
            </a:p>
          </p:txBody>
        </p:sp>
        <p:sp>
          <p:nvSpPr>
            <p:cNvPr id="14838" name="Rectangle 252"/>
            <p:cNvSpPr>
              <a:spLocks noChangeArrowheads="1"/>
            </p:cNvSpPr>
            <p:nvPr/>
          </p:nvSpPr>
          <p:spPr bwMode="auto">
            <a:xfrm>
              <a:off x="2299" y="1537"/>
              <a:ext cx="8" cy="177"/>
            </a:xfrm>
            <a:prstGeom prst="rect">
              <a:avLst/>
            </a:prstGeom>
            <a:solidFill>
              <a:srgbClr val="80804D"/>
            </a:solidFill>
            <a:ln w="9525">
              <a:noFill/>
              <a:miter lim="800000"/>
              <a:headEnd/>
              <a:tailEnd/>
            </a:ln>
          </p:spPr>
          <p:txBody>
            <a:bodyPr/>
            <a:lstStyle/>
            <a:p>
              <a:endParaRPr lang="nl-NL"/>
            </a:p>
          </p:txBody>
        </p:sp>
        <p:sp>
          <p:nvSpPr>
            <p:cNvPr id="14839" name="Rectangle 253"/>
            <p:cNvSpPr>
              <a:spLocks noChangeArrowheads="1"/>
            </p:cNvSpPr>
            <p:nvPr/>
          </p:nvSpPr>
          <p:spPr bwMode="auto">
            <a:xfrm>
              <a:off x="2307" y="1537"/>
              <a:ext cx="9" cy="177"/>
            </a:xfrm>
            <a:prstGeom prst="rect">
              <a:avLst/>
            </a:prstGeom>
            <a:solidFill>
              <a:srgbClr val="7E7E4C"/>
            </a:solidFill>
            <a:ln w="9525">
              <a:noFill/>
              <a:miter lim="800000"/>
              <a:headEnd/>
              <a:tailEnd/>
            </a:ln>
          </p:spPr>
          <p:txBody>
            <a:bodyPr/>
            <a:lstStyle/>
            <a:p>
              <a:endParaRPr lang="nl-NL"/>
            </a:p>
          </p:txBody>
        </p:sp>
        <p:sp>
          <p:nvSpPr>
            <p:cNvPr id="14840" name="Rectangle 254"/>
            <p:cNvSpPr>
              <a:spLocks noChangeArrowheads="1"/>
            </p:cNvSpPr>
            <p:nvPr/>
          </p:nvSpPr>
          <p:spPr bwMode="auto">
            <a:xfrm>
              <a:off x="2316" y="1537"/>
              <a:ext cx="8" cy="177"/>
            </a:xfrm>
            <a:prstGeom prst="rect">
              <a:avLst/>
            </a:prstGeom>
            <a:solidFill>
              <a:srgbClr val="7C7C4A"/>
            </a:solidFill>
            <a:ln w="9525">
              <a:noFill/>
              <a:miter lim="800000"/>
              <a:headEnd/>
              <a:tailEnd/>
            </a:ln>
          </p:spPr>
          <p:txBody>
            <a:bodyPr/>
            <a:lstStyle/>
            <a:p>
              <a:endParaRPr lang="nl-NL"/>
            </a:p>
          </p:txBody>
        </p:sp>
        <p:sp>
          <p:nvSpPr>
            <p:cNvPr id="14841" name="Rectangle 255"/>
            <p:cNvSpPr>
              <a:spLocks noChangeArrowheads="1"/>
            </p:cNvSpPr>
            <p:nvPr/>
          </p:nvSpPr>
          <p:spPr bwMode="auto">
            <a:xfrm>
              <a:off x="2324" y="1537"/>
              <a:ext cx="9" cy="177"/>
            </a:xfrm>
            <a:prstGeom prst="rect">
              <a:avLst/>
            </a:prstGeom>
            <a:solidFill>
              <a:srgbClr val="7A7A49"/>
            </a:solidFill>
            <a:ln w="9525">
              <a:noFill/>
              <a:miter lim="800000"/>
              <a:headEnd/>
              <a:tailEnd/>
            </a:ln>
          </p:spPr>
          <p:txBody>
            <a:bodyPr/>
            <a:lstStyle/>
            <a:p>
              <a:endParaRPr lang="nl-NL"/>
            </a:p>
          </p:txBody>
        </p:sp>
        <p:sp>
          <p:nvSpPr>
            <p:cNvPr id="14842" name="Rectangle 256"/>
            <p:cNvSpPr>
              <a:spLocks noChangeArrowheads="1"/>
            </p:cNvSpPr>
            <p:nvPr/>
          </p:nvSpPr>
          <p:spPr bwMode="auto">
            <a:xfrm>
              <a:off x="2333" y="1537"/>
              <a:ext cx="8" cy="177"/>
            </a:xfrm>
            <a:prstGeom prst="rect">
              <a:avLst/>
            </a:prstGeom>
            <a:solidFill>
              <a:srgbClr val="797948"/>
            </a:solidFill>
            <a:ln w="9525">
              <a:noFill/>
              <a:miter lim="800000"/>
              <a:headEnd/>
              <a:tailEnd/>
            </a:ln>
          </p:spPr>
          <p:txBody>
            <a:bodyPr/>
            <a:lstStyle/>
            <a:p>
              <a:endParaRPr lang="nl-NL"/>
            </a:p>
          </p:txBody>
        </p:sp>
        <p:sp>
          <p:nvSpPr>
            <p:cNvPr id="14843" name="Rectangle 257"/>
            <p:cNvSpPr>
              <a:spLocks noChangeArrowheads="1"/>
            </p:cNvSpPr>
            <p:nvPr/>
          </p:nvSpPr>
          <p:spPr bwMode="auto">
            <a:xfrm>
              <a:off x="2341" y="1537"/>
              <a:ext cx="8" cy="177"/>
            </a:xfrm>
            <a:prstGeom prst="rect">
              <a:avLst/>
            </a:prstGeom>
            <a:solidFill>
              <a:srgbClr val="777747"/>
            </a:solidFill>
            <a:ln w="9525">
              <a:noFill/>
              <a:miter lim="800000"/>
              <a:headEnd/>
              <a:tailEnd/>
            </a:ln>
          </p:spPr>
          <p:txBody>
            <a:bodyPr/>
            <a:lstStyle/>
            <a:p>
              <a:endParaRPr lang="nl-NL"/>
            </a:p>
          </p:txBody>
        </p:sp>
        <p:sp>
          <p:nvSpPr>
            <p:cNvPr id="14844" name="Rectangle 258"/>
            <p:cNvSpPr>
              <a:spLocks noChangeArrowheads="1"/>
            </p:cNvSpPr>
            <p:nvPr/>
          </p:nvSpPr>
          <p:spPr bwMode="auto">
            <a:xfrm>
              <a:off x="2349" y="1537"/>
              <a:ext cx="9" cy="177"/>
            </a:xfrm>
            <a:prstGeom prst="rect">
              <a:avLst/>
            </a:prstGeom>
            <a:solidFill>
              <a:srgbClr val="767647"/>
            </a:solidFill>
            <a:ln w="9525">
              <a:noFill/>
              <a:miter lim="800000"/>
              <a:headEnd/>
              <a:tailEnd/>
            </a:ln>
          </p:spPr>
          <p:txBody>
            <a:bodyPr/>
            <a:lstStyle/>
            <a:p>
              <a:endParaRPr lang="nl-NL"/>
            </a:p>
          </p:txBody>
        </p:sp>
      </p:grpSp>
      <p:sp>
        <p:nvSpPr>
          <p:cNvPr id="14365" name="Rectangle 260"/>
          <p:cNvSpPr>
            <a:spLocks noChangeArrowheads="1"/>
          </p:cNvSpPr>
          <p:nvPr/>
        </p:nvSpPr>
        <p:spPr bwMode="auto">
          <a:xfrm>
            <a:off x="2459038" y="2439988"/>
            <a:ext cx="1284287" cy="280987"/>
          </a:xfrm>
          <a:prstGeom prst="rect">
            <a:avLst/>
          </a:prstGeom>
          <a:noFill/>
          <a:ln w="12700">
            <a:solidFill>
              <a:srgbClr val="000000"/>
            </a:solidFill>
            <a:miter lim="800000"/>
            <a:headEnd/>
            <a:tailEnd/>
          </a:ln>
        </p:spPr>
        <p:txBody>
          <a:bodyPr/>
          <a:lstStyle/>
          <a:p>
            <a:endParaRPr lang="nl-NL"/>
          </a:p>
        </p:txBody>
      </p:sp>
      <p:grpSp>
        <p:nvGrpSpPr>
          <p:cNvPr id="15" name="Group 357"/>
          <p:cNvGrpSpPr>
            <a:grpSpLocks/>
          </p:cNvGrpSpPr>
          <p:nvPr/>
        </p:nvGrpSpPr>
        <p:grpSpPr bwMode="auto">
          <a:xfrm>
            <a:off x="2459038" y="2387600"/>
            <a:ext cx="1284287" cy="52388"/>
            <a:chOff x="1549" y="1504"/>
            <a:chExt cx="809" cy="33"/>
          </a:xfrm>
        </p:grpSpPr>
        <p:sp>
          <p:nvSpPr>
            <p:cNvPr id="14653" name="Rectangle 261"/>
            <p:cNvSpPr>
              <a:spLocks noChangeArrowheads="1"/>
            </p:cNvSpPr>
            <p:nvPr/>
          </p:nvSpPr>
          <p:spPr bwMode="auto">
            <a:xfrm>
              <a:off x="1549" y="1504"/>
              <a:ext cx="9" cy="33"/>
            </a:xfrm>
            <a:prstGeom prst="rect">
              <a:avLst/>
            </a:prstGeom>
            <a:solidFill>
              <a:srgbClr val="767600"/>
            </a:solidFill>
            <a:ln w="9525">
              <a:noFill/>
              <a:miter lim="800000"/>
              <a:headEnd/>
              <a:tailEnd/>
            </a:ln>
          </p:spPr>
          <p:txBody>
            <a:bodyPr/>
            <a:lstStyle/>
            <a:p>
              <a:endParaRPr lang="nl-NL"/>
            </a:p>
          </p:txBody>
        </p:sp>
        <p:sp>
          <p:nvSpPr>
            <p:cNvPr id="14654" name="Rectangle 262"/>
            <p:cNvSpPr>
              <a:spLocks noChangeArrowheads="1"/>
            </p:cNvSpPr>
            <p:nvPr/>
          </p:nvSpPr>
          <p:spPr bwMode="auto">
            <a:xfrm>
              <a:off x="1558" y="1504"/>
              <a:ext cx="8" cy="33"/>
            </a:xfrm>
            <a:prstGeom prst="rect">
              <a:avLst/>
            </a:prstGeom>
            <a:solidFill>
              <a:srgbClr val="777700"/>
            </a:solidFill>
            <a:ln w="9525">
              <a:noFill/>
              <a:miter lim="800000"/>
              <a:headEnd/>
              <a:tailEnd/>
            </a:ln>
          </p:spPr>
          <p:txBody>
            <a:bodyPr/>
            <a:lstStyle/>
            <a:p>
              <a:endParaRPr lang="nl-NL"/>
            </a:p>
          </p:txBody>
        </p:sp>
        <p:sp>
          <p:nvSpPr>
            <p:cNvPr id="14655" name="Rectangle 263"/>
            <p:cNvSpPr>
              <a:spLocks noChangeArrowheads="1"/>
            </p:cNvSpPr>
            <p:nvPr/>
          </p:nvSpPr>
          <p:spPr bwMode="auto">
            <a:xfrm>
              <a:off x="1566" y="1504"/>
              <a:ext cx="8" cy="33"/>
            </a:xfrm>
            <a:prstGeom prst="rect">
              <a:avLst/>
            </a:prstGeom>
            <a:solidFill>
              <a:srgbClr val="797900"/>
            </a:solidFill>
            <a:ln w="9525">
              <a:noFill/>
              <a:miter lim="800000"/>
              <a:headEnd/>
              <a:tailEnd/>
            </a:ln>
          </p:spPr>
          <p:txBody>
            <a:bodyPr/>
            <a:lstStyle/>
            <a:p>
              <a:endParaRPr lang="nl-NL"/>
            </a:p>
          </p:txBody>
        </p:sp>
        <p:sp>
          <p:nvSpPr>
            <p:cNvPr id="14656" name="Rectangle 264"/>
            <p:cNvSpPr>
              <a:spLocks noChangeArrowheads="1"/>
            </p:cNvSpPr>
            <p:nvPr/>
          </p:nvSpPr>
          <p:spPr bwMode="auto">
            <a:xfrm>
              <a:off x="1574" y="1504"/>
              <a:ext cx="9" cy="33"/>
            </a:xfrm>
            <a:prstGeom prst="rect">
              <a:avLst/>
            </a:prstGeom>
            <a:solidFill>
              <a:srgbClr val="7A7A00"/>
            </a:solidFill>
            <a:ln w="9525">
              <a:noFill/>
              <a:miter lim="800000"/>
              <a:headEnd/>
              <a:tailEnd/>
            </a:ln>
          </p:spPr>
          <p:txBody>
            <a:bodyPr/>
            <a:lstStyle/>
            <a:p>
              <a:endParaRPr lang="nl-NL"/>
            </a:p>
          </p:txBody>
        </p:sp>
        <p:sp>
          <p:nvSpPr>
            <p:cNvPr id="14657" name="Rectangle 265"/>
            <p:cNvSpPr>
              <a:spLocks noChangeArrowheads="1"/>
            </p:cNvSpPr>
            <p:nvPr/>
          </p:nvSpPr>
          <p:spPr bwMode="auto">
            <a:xfrm>
              <a:off x="1583" y="1504"/>
              <a:ext cx="8" cy="33"/>
            </a:xfrm>
            <a:prstGeom prst="rect">
              <a:avLst/>
            </a:prstGeom>
            <a:solidFill>
              <a:srgbClr val="7C7C00"/>
            </a:solidFill>
            <a:ln w="9525">
              <a:noFill/>
              <a:miter lim="800000"/>
              <a:headEnd/>
              <a:tailEnd/>
            </a:ln>
          </p:spPr>
          <p:txBody>
            <a:bodyPr/>
            <a:lstStyle/>
            <a:p>
              <a:endParaRPr lang="nl-NL"/>
            </a:p>
          </p:txBody>
        </p:sp>
        <p:sp>
          <p:nvSpPr>
            <p:cNvPr id="14658" name="Rectangle 266"/>
            <p:cNvSpPr>
              <a:spLocks noChangeArrowheads="1"/>
            </p:cNvSpPr>
            <p:nvPr/>
          </p:nvSpPr>
          <p:spPr bwMode="auto">
            <a:xfrm>
              <a:off x="1591" y="1504"/>
              <a:ext cx="9" cy="33"/>
            </a:xfrm>
            <a:prstGeom prst="rect">
              <a:avLst/>
            </a:prstGeom>
            <a:solidFill>
              <a:srgbClr val="7E7E00"/>
            </a:solidFill>
            <a:ln w="9525">
              <a:noFill/>
              <a:miter lim="800000"/>
              <a:headEnd/>
              <a:tailEnd/>
            </a:ln>
          </p:spPr>
          <p:txBody>
            <a:bodyPr/>
            <a:lstStyle/>
            <a:p>
              <a:endParaRPr lang="nl-NL"/>
            </a:p>
          </p:txBody>
        </p:sp>
        <p:sp>
          <p:nvSpPr>
            <p:cNvPr id="14659" name="Rectangle 267"/>
            <p:cNvSpPr>
              <a:spLocks noChangeArrowheads="1"/>
            </p:cNvSpPr>
            <p:nvPr/>
          </p:nvSpPr>
          <p:spPr bwMode="auto">
            <a:xfrm>
              <a:off x="1600" y="1504"/>
              <a:ext cx="8" cy="33"/>
            </a:xfrm>
            <a:prstGeom prst="rect">
              <a:avLst/>
            </a:prstGeom>
            <a:solidFill>
              <a:srgbClr val="808000"/>
            </a:solidFill>
            <a:ln w="9525">
              <a:noFill/>
              <a:miter lim="800000"/>
              <a:headEnd/>
              <a:tailEnd/>
            </a:ln>
          </p:spPr>
          <p:txBody>
            <a:bodyPr/>
            <a:lstStyle/>
            <a:p>
              <a:endParaRPr lang="nl-NL"/>
            </a:p>
          </p:txBody>
        </p:sp>
        <p:sp>
          <p:nvSpPr>
            <p:cNvPr id="14660" name="Rectangle 268"/>
            <p:cNvSpPr>
              <a:spLocks noChangeArrowheads="1"/>
            </p:cNvSpPr>
            <p:nvPr/>
          </p:nvSpPr>
          <p:spPr bwMode="auto">
            <a:xfrm>
              <a:off x="1608" y="1504"/>
              <a:ext cx="9" cy="33"/>
            </a:xfrm>
            <a:prstGeom prst="rect">
              <a:avLst/>
            </a:prstGeom>
            <a:solidFill>
              <a:srgbClr val="838300"/>
            </a:solidFill>
            <a:ln w="9525">
              <a:noFill/>
              <a:miter lim="800000"/>
              <a:headEnd/>
              <a:tailEnd/>
            </a:ln>
          </p:spPr>
          <p:txBody>
            <a:bodyPr/>
            <a:lstStyle/>
            <a:p>
              <a:endParaRPr lang="nl-NL"/>
            </a:p>
          </p:txBody>
        </p:sp>
        <p:sp>
          <p:nvSpPr>
            <p:cNvPr id="14661" name="Rectangle 269"/>
            <p:cNvSpPr>
              <a:spLocks noChangeArrowheads="1"/>
            </p:cNvSpPr>
            <p:nvPr/>
          </p:nvSpPr>
          <p:spPr bwMode="auto">
            <a:xfrm>
              <a:off x="1617" y="1504"/>
              <a:ext cx="8" cy="33"/>
            </a:xfrm>
            <a:prstGeom prst="rect">
              <a:avLst/>
            </a:prstGeom>
            <a:solidFill>
              <a:srgbClr val="858500"/>
            </a:solidFill>
            <a:ln w="9525">
              <a:noFill/>
              <a:miter lim="800000"/>
              <a:headEnd/>
              <a:tailEnd/>
            </a:ln>
          </p:spPr>
          <p:txBody>
            <a:bodyPr/>
            <a:lstStyle/>
            <a:p>
              <a:endParaRPr lang="nl-NL"/>
            </a:p>
          </p:txBody>
        </p:sp>
        <p:sp>
          <p:nvSpPr>
            <p:cNvPr id="14662" name="Rectangle 270"/>
            <p:cNvSpPr>
              <a:spLocks noChangeArrowheads="1"/>
            </p:cNvSpPr>
            <p:nvPr/>
          </p:nvSpPr>
          <p:spPr bwMode="auto">
            <a:xfrm>
              <a:off x="1625" y="1504"/>
              <a:ext cx="8" cy="33"/>
            </a:xfrm>
            <a:prstGeom prst="rect">
              <a:avLst/>
            </a:prstGeom>
            <a:solidFill>
              <a:srgbClr val="888800"/>
            </a:solidFill>
            <a:ln w="9525">
              <a:noFill/>
              <a:miter lim="800000"/>
              <a:headEnd/>
              <a:tailEnd/>
            </a:ln>
          </p:spPr>
          <p:txBody>
            <a:bodyPr/>
            <a:lstStyle/>
            <a:p>
              <a:endParaRPr lang="nl-NL"/>
            </a:p>
          </p:txBody>
        </p:sp>
        <p:sp>
          <p:nvSpPr>
            <p:cNvPr id="14663" name="Rectangle 271"/>
            <p:cNvSpPr>
              <a:spLocks noChangeArrowheads="1"/>
            </p:cNvSpPr>
            <p:nvPr/>
          </p:nvSpPr>
          <p:spPr bwMode="auto">
            <a:xfrm>
              <a:off x="1633" y="1504"/>
              <a:ext cx="9" cy="33"/>
            </a:xfrm>
            <a:prstGeom prst="rect">
              <a:avLst/>
            </a:prstGeom>
            <a:solidFill>
              <a:srgbClr val="8C8C00"/>
            </a:solidFill>
            <a:ln w="9525">
              <a:noFill/>
              <a:miter lim="800000"/>
              <a:headEnd/>
              <a:tailEnd/>
            </a:ln>
          </p:spPr>
          <p:txBody>
            <a:bodyPr/>
            <a:lstStyle/>
            <a:p>
              <a:endParaRPr lang="nl-NL"/>
            </a:p>
          </p:txBody>
        </p:sp>
        <p:sp>
          <p:nvSpPr>
            <p:cNvPr id="14664" name="Rectangle 272"/>
            <p:cNvSpPr>
              <a:spLocks noChangeArrowheads="1"/>
            </p:cNvSpPr>
            <p:nvPr/>
          </p:nvSpPr>
          <p:spPr bwMode="auto">
            <a:xfrm>
              <a:off x="1642" y="1504"/>
              <a:ext cx="8" cy="33"/>
            </a:xfrm>
            <a:prstGeom prst="rect">
              <a:avLst/>
            </a:prstGeom>
            <a:solidFill>
              <a:srgbClr val="8F8F00"/>
            </a:solidFill>
            <a:ln w="9525">
              <a:noFill/>
              <a:miter lim="800000"/>
              <a:headEnd/>
              <a:tailEnd/>
            </a:ln>
          </p:spPr>
          <p:txBody>
            <a:bodyPr/>
            <a:lstStyle/>
            <a:p>
              <a:endParaRPr lang="nl-NL"/>
            </a:p>
          </p:txBody>
        </p:sp>
        <p:sp>
          <p:nvSpPr>
            <p:cNvPr id="14665" name="Rectangle 273"/>
            <p:cNvSpPr>
              <a:spLocks noChangeArrowheads="1"/>
            </p:cNvSpPr>
            <p:nvPr/>
          </p:nvSpPr>
          <p:spPr bwMode="auto">
            <a:xfrm>
              <a:off x="1650" y="1504"/>
              <a:ext cx="9" cy="33"/>
            </a:xfrm>
            <a:prstGeom prst="rect">
              <a:avLst/>
            </a:prstGeom>
            <a:solidFill>
              <a:srgbClr val="939300"/>
            </a:solidFill>
            <a:ln w="9525">
              <a:noFill/>
              <a:miter lim="800000"/>
              <a:headEnd/>
              <a:tailEnd/>
            </a:ln>
          </p:spPr>
          <p:txBody>
            <a:bodyPr/>
            <a:lstStyle/>
            <a:p>
              <a:endParaRPr lang="nl-NL"/>
            </a:p>
          </p:txBody>
        </p:sp>
        <p:sp>
          <p:nvSpPr>
            <p:cNvPr id="14666" name="Rectangle 274"/>
            <p:cNvSpPr>
              <a:spLocks noChangeArrowheads="1"/>
            </p:cNvSpPr>
            <p:nvPr/>
          </p:nvSpPr>
          <p:spPr bwMode="auto">
            <a:xfrm>
              <a:off x="1659" y="1504"/>
              <a:ext cx="8" cy="33"/>
            </a:xfrm>
            <a:prstGeom prst="rect">
              <a:avLst/>
            </a:prstGeom>
            <a:solidFill>
              <a:srgbClr val="979700"/>
            </a:solidFill>
            <a:ln w="9525">
              <a:noFill/>
              <a:miter lim="800000"/>
              <a:headEnd/>
              <a:tailEnd/>
            </a:ln>
          </p:spPr>
          <p:txBody>
            <a:bodyPr/>
            <a:lstStyle/>
            <a:p>
              <a:endParaRPr lang="nl-NL"/>
            </a:p>
          </p:txBody>
        </p:sp>
        <p:sp>
          <p:nvSpPr>
            <p:cNvPr id="14667" name="Rectangle 275"/>
            <p:cNvSpPr>
              <a:spLocks noChangeArrowheads="1"/>
            </p:cNvSpPr>
            <p:nvPr/>
          </p:nvSpPr>
          <p:spPr bwMode="auto">
            <a:xfrm>
              <a:off x="1667" y="1504"/>
              <a:ext cx="8" cy="33"/>
            </a:xfrm>
            <a:prstGeom prst="rect">
              <a:avLst/>
            </a:prstGeom>
            <a:solidFill>
              <a:srgbClr val="9B9B00"/>
            </a:solidFill>
            <a:ln w="9525">
              <a:noFill/>
              <a:miter lim="800000"/>
              <a:headEnd/>
              <a:tailEnd/>
            </a:ln>
          </p:spPr>
          <p:txBody>
            <a:bodyPr/>
            <a:lstStyle/>
            <a:p>
              <a:endParaRPr lang="nl-NL"/>
            </a:p>
          </p:txBody>
        </p:sp>
        <p:sp>
          <p:nvSpPr>
            <p:cNvPr id="14668" name="Rectangle 276"/>
            <p:cNvSpPr>
              <a:spLocks noChangeArrowheads="1"/>
            </p:cNvSpPr>
            <p:nvPr/>
          </p:nvSpPr>
          <p:spPr bwMode="auto">
            <a:xfrm>
              <a:off x="1675" y="1504"/>
              <a:ext cx="9" cy="33"/>
            </a:xfrm>
            <a:prstGeom prst="rect">
              <a:avLst/>
            </a:prstGeom>
            <a:solidFill>
              <a:srgbClr val="9F9F00"/>
            </a:solidFill>
            <a:ln w="9525">
              <a:noFill/>
              <a:miter lim="800000"/>
              <a:headEnd/>
              <a:tailEnd/>
            </a:ln>
          </p:spPr>
          <p:txBody>
            <a:bodyPr/>
            <a:lstStyle/>
            <a:p>
              <a:endParaRPr lang="nl-NL"/>
            </a:p>
          </p:txBody>
        </p:sp>
        <p:sp>
          <p:nvSpPr>
            <p:cNvPr id="14669" name="Rectangle 277"/>
            <p:cNvSpPr>
              <a:spLocks noChangeArrowheads="1"/>
            </p:cNvSpPr>
            <p:nvPr/>
          </p:nvSpPr>
          <p:spPr bwMode="auto">
            <a:xfrm>
              <a:off x="1684" y="1504"/>
              <a:ext cx="8" cy="33"/>
            </a:xfrm>
            <a:prstGeom prst="rect">
              <a:avLst/>
            </a:prstGeom>
            <a:solidFill>
              <a:srgbClr val="A4A400"/>
            </a:solidFill>
            <a:ln w="9525">
              <a:noFill/>
              <a:miter lim="800000"/>
              <a:headEnd/>
              <a:tailEnd/>
            </a:ln>
          </p:spPr>
          <p:txBody>
            <a:bodyPr/>
            <a:lstStyle/>
            <a:p>
              <a:endParaRPr lang="nl-NL"/>
            </a:p>
          </p:txBody>
        </p:sp>
        <p:sp>
          <p:nvSpPr>
            <p:cNvPr id="14670" name="Rectangle 278"/>
            <p:cNvSpPr>
              <a:spLocks noChangeArrowheads="1"/>
            </p:cNvSpPr>
            <p:nvPr/>
          </p:nvSpPr>
          <p:spPr bwMode="auto">
            <a:xfrm>
              <a:off x="1692" y="1504"/>
              <a:ext cx="9" cy="33"/>
            </a:xfrm>
            <a:prstGeom prst="rect">
              <a:avLst/>
            </a:prstGeom>
            <a:solidFill>
              <a:srgbClr val="A8A800"/>
            </a:solidFill>
            <a:ln w="9525">
              <a:noFill/>
              <a:miter lim="800000"/>
              <a:headEnd/>
              <a:tailEnd/>
            </a:ln>
          </p:spPr>
          <p:txBody>
            <a:bodyPr/>
            <a:lstStyle/>
            <a:p>
              <a:endParaRPr lang="nl-NL"/>
            </a:p>
          </p:txBody>
        </p:sp>
        <p:sp>
          <p:nvSpPr>
            <p:cNvPr id="14671" name="Rectangle 279"/>
            <p:cNvSpPr>
              <a:spLocks noChangeArrowheads="1"/>
            </p:cNvSpPr>
            <p:nvPr/>
          </p:nvSpPr>
          <p:spPr bwMode="auto">
            <a:xfrm>
              <a:off x="1701" y="1504"/>
              <a:ext cx="8" cy="33"/>
            </a:xfrm>
            <a:prstGeom prst="rect">
              <a:avLst/>
            </a:prstGeom>
            <a:solidFill>
              <a:srgbClr val="ADAD00"/>
            </a:solidFill>
            <a:ln w="9525">
              <a:noFill/>
              <a:miter lim="800000"/>
              <a:headEnd/>
              <a:tailEnd/>
            </a:ln>
          </p:spPr>
          <p:txBody>
            <a:bodyPr/>
            <a:lstStyle/>
            <a:p>
              <a:endParaRPr lang="nl-NL"/>
            </a:p>
          </p:txBody>
        </p:sp>
        <p:sp>
          <p:nvSpPr>
            <p:cNvPr id="14672" name="Rectangle 280"/>
            <p:cNvSpPr>
              <a:spLocks noChangeArrowheads="1"/>
            </p:cNvSpPr>
            <p:nvPr/>
          </p:nvSpPr>
          <p:spPr bwMode="auto">
            <a:xfrm>
              <a:off x="1709" y="1504"/>
              <a:ext cx="9" cy="33"/>
            </a:xfrm>
            <a:prstGeom prst="rect">
              <a:avLst/>
            </a:prstGeom>
            <a:solidFill>
              <a:srgbClr val="B2B200"/>
            </a:solidFill>
            <a:ln w="9525">
              <a:noFill/>
              <a:miter lim="800000"/>
              <a:headEnd/>
              <a:tailEnd/>
            </a:ln>
          </p:spPr>
          <p:txBody>
            <a:bodyPr/>
            <a:lstStyle/>
            <a:p>
              <a:endParaRPr lang="nl-NL"/>
            </a:p>
          </p:txBody>
        </p:sp>
        <p:sp>
          <p:nvSpPr>
            <p:cNvPr id="14673" name="Rectangle 281"/>
            <p:cNvSpPr>
              <a:spLocks noChangeArrowheads="1"/>
            </p:cNvSpPr>
            <p:nvPr/>
          </p:nvSpPr>
          <p:spPr bwMode="auto">
            <a:xfrm>
              <a:off x="1718" y="1504"/>
              <a:ext cx="8" cy="33"/>
            </a:xfrm>
            <a:prstGeom prst="rect">
              <a:avLst/>
            </a:prstGeom>
            <a:solidFill>
              <a:srgbClr val="B6B600"/>
            </a:solidFill>
            <a:ln w="9525">
              <a:noFill/>
              <a:miter lim="800000"/>
              <a:headEnd/>
              <a:tailEnd/>
            </a:ln>
          </p:spPr>
          <p:txBody>
            <a:bodyPr/>
            <a:lstStyle/>
            <a:p>
              <a:endParaRPr lang="nl-NL"/>
            </a:p>
          </p:txBody>
        </p:sp>
        <p:sp>
          <p:nvSpPr>
            <p:cNvPr id="14674" name="Rectangle 282"/>
            <p:cNvSpPr>
              <a:spLocks noChangeArrowheads="1"/>
            </p:cNvSpPr>
            <p:nvPr/>
          </p:nvSpPr>
          <p:spPr bwMode="auto">
            <a:xfrm>
              <a:off x="1726" y="1504"/>
              <a:ext cx="8" cy="33"/>
            </a:xfrm>
            <a:prstGeom prst="rect">
              <a:avLst/>
            </a:prstGeom>
            <a:solidFill>
              <a:srgbClr val="BBBB00"/>
            </a:solidFill>
            <a:ln w="9525">
              <a:noFill/>
              <a:miter lim="800000"/>
              <a:headEnd/>
              <a:tailEnd/>
            </a:ln>
          </p:spPr>
          <p:txBody>
            <a:bodyPr/>
            <a:lstStyle/>
            <a:p>
              <a:endParaRPr lang="nl-NL"/>
            </a:p>
          </p:txBody>
        </p:sp>
        <p:sp>
          <p:nvSpPr>
            <p:cNvPr id="14675" name="Rectangle 283"/>
            <p:cNvSpPr>
              <a:spLocks noChangeArrowheads="1"/>
            </p:cNvSpPr>
            <p:nvPr/>
          </p:nvSpPr>
          <p:spPr bwMode="auto">
            <a:xfrm>
              <a:off x="1734" y="1504"/>
              <a:ext cx="9" cy="33"/>
            </a:xfrm>
            <a:prstGeom prst="rect">
              <a:avLst/>
            </a:prstGeom>
            <a:solidFill>
              <a:srgbClr val="C0C000"/>
            </a:solidFill>
            <a:ln w="9525">
              <a:noFill/>
              <a:miter lim="800000"/>
              <a:headEnd/>
              <a:tailEnd/>
            </a:ln>
          </p:spPr>
          <p:txBody>
            <a:bodyPr/>
            <a:lstStyle/>
            <a:p>
              <a:endParaRPr lang="nl-NL"/>
            </a:p>
          </p:txBody>
        </p:sp>
        <p:sp>
          <p:nvSpPr>
            <p:cNvPr id="14676" name="Rectangle 284"/>
            <p:cNvSpPr>
              <a:spLocks noChangeArrowheads="1"/>
            </p:cNvSpPr>
            <p:nvPr/>
          </p:nvSpPr>
          <p:spPr bwMode="auto">
            <a:xfrm>
              <a:off x="1743" y="1504"/>
              <a:ext cx="8" cy="33"/>
            </a:xfrm>
            <a:prstGeom prst="rect">
              <a:avLst/>
            </a:prstGeom>
            <a:solidFill>
              <a:srgbClr val="C4C400"/>
            </a:solidFill>
            <a:ln w="9525">
              <a:noFill/>
              <a:miter lim="800000"/>
              <a:headEnd/>
              <a:tailEnd/>
            </a:ln>
          </p:spPr>
          <p:txBody>
            <a:bodyPr/>
            <a:lstStyle/>
            <a:p>
              <a:endParaRPr lang="nl-NL"/>
            </a:p>
          </p:txBody>
        </p:sp>
        <p:sp>
          <p:nvSpPr>
            <p:cNvPr id="14677" name="Rectangle 285"/>
            <p:cNvSpPr>
              <a:spLocks noChangeArrowheads="1"/>
            </p:cNvSpPr>
            <p:nvPr/>
          </p:nvSpPr>
          <p:spPr bwMode="auto">
            <a:xfrm>
              <a:off x="1751" y="1504"/>
              <a:ext cx="9" cy="33"/>
            </a:xfrm>
            <a:prstGeom prst="rect">
              <a:avLst/>
            </a:prstGeom>
            <a:solidFill>
              <a:srgbClr val="C8C800"/>
            </a:solidFill>
            <a:ln w="9525">
              <a:noFill/>
              <a:miter lim="800000"/>
              <a:headEnd/>
              <a:tailEnd/>
            </a:ln>
          </p:spPr>
          <p:txBody>
            <a:bodyPr/>
            <a:lstStyle/>
            <a:p>
              <a:endParaRPr lang="nl-NL"/>
            </a:p>
          </p:txBody>
        </p:sp>
        <p:sp>
          <p:nvSpPr>
            <p:cNvPr id="14678" name="Rectangle 286"/>
            <p:cNvSpPr>
              <a:spLocks noChangeArrowheads="1"/>
            </p:cNvSpPr>
            <p:nvPr/>
          </p:nvSpPr>
          <p:spPr bwMode="auto">
            <a:xfrm>
              <a:off x="1760" y="1504"/>
              <a:ext cx="8" cy="33"/>
            </a:xfrm>
            <a:prstGeom prst="rect">
              <a:avLst/>
            </a:prstGeom>
            <a:solidFill>
              <a:srgbClr val="CDCD00"/>
            </a:solidFill>
            <a:ln w="9525">
              <a:noFill/>
              <a:miter lim="800000"/>
              <a:headEnd/>
              <a:tailEnd/>
            </a:ln>
          </p:spPr>
          <p:txBody>
            <a:bodyPr/>
            <a:lstStyle/>
            <a:p>
              <a:endParaRPr lang="nl-NL"/>
            </a:p>
          </p:txBody>
        </p:sp>
        <p:sp>
          <p:nvSpPr>
            <p:cNvPr id="14679" name="Rectangle 287"/>
            <p:cNvSpPr>
              <a:spLocks noChangeArrowheads="1"/>
            </p:cNvSpPr>
            <p:nvPr/>
          </p:nvSpPr>
          <p:spPr bwMode="auto">
            <a:xfrm>
              <a:off x="1768" y="1504"/>
              <a:ext cx="9" cy="33"/>
            </a:xfrm>
            <a:prstGeom prst="rect">
              <a:avLst/>
            </a:prstGeom>
            <a:solidFill>
              <a:srgbClr val="D1D100"/>
            </a:solidFill>
            <a:ln w="9525">
              <a:noFill/>
              <a:miter lim="800000"/>
              <a:headEnd/>
              <a:tailEnd/>
            </a:ln>
          </p:spPr>
          <p:txBody>
            <a:bodyPr/>
            <a:lstStyle/>
            <a:p>
              <a:endParaRPr lang="nl-NL"/>
            </a:p>
          </p:txBody>
        </p:sp>
        <p:sp>
          <p:nvSpPr>
            <p:cNvPr id="14680" name="Rectangle 288"/>
            <p:cNvSpPr>
              <a:spLocks noChangeArrowheads="1"/>
            </p:cNvSpPr>
            <p:nvPr/>
          </p:nvSpPr>
          <p:spPr bwMode="auto">
            <a:xfrm>
              <a:off x="1777" y="1504"/>
              <a:ext cx="8" cy="33"/>
            </a:xfrm>
            <a:prstGeom prst="rect">
              <a:avLst/>
            </a:prstGeom>
            <a:solidFill>
              <a:srgbClr val="D5D500"/>
            </a:solidFill>
            <a:ln w="9525">
              <a:noFill/>
              <a:miter lim="800000"/>
              <a:headEnd/>
              <a:tailEnd/>
            </a:ln>
          </p:spPr>
          <p:txBody>
            <a:bodyPr/>
            <a:lstStyle/>
            <a:p>
              <a:endParaRPr lang="nl-NL"/>
            </a:p>
          </p:txBody>
        </p:sp>
        <p:sp>
          <p:nvSpPr>
            <p:cNvPr id="14681" name="Rectangle 289"/>
            <p:cNvSpPr>
              <a:spLocks noChangeArrowheads="1"/>
            </p:cNvSpPr>
            <p:nvPr/>
          </p:nvSpPr>
          <p:spPr bwMode="auto">
            <a:xfrm>
              <a:off x="1785" y="1504"/>
              <a:ext cx="8" cy="33"/>
            </a:xfrm>
            <a:prstGeom prst="rect">
              <a:avLst/>
            </a:prstGeom>
            <a:solidFill>
              <a:srgbClr val="D9D900"/>
            </a:solidFill>
            <a:ln w="9525">
              <a:noFill/>
              <a:miter lim="800000"/>
              <a:headEnd/>
              <a:tailEnd/>
            </a:ln>
          </p:spPr>
          <p:txBody>
            <a:bodyPr/>
            <a:lstStyle/>
            <a:p>
              <a:endParaRPr lang="nl-NL"/>
            </a:p>
          </p:txBody>
        </p:sp>
        <p:sp>
          <p:nvSpPr>
            <p:cNvPr id="14682" name="Rectangle 290"/>
            <p:cNvSpPr>
              <a:spLocks noChangeArrowheads="1"/>
            </p:cNvSpPr>
            <p:nvPr/>
          </p:nvSpPr>
          <p:spPr bwMode="auto">
            <a:xfrm>
              <a:off x="1793" y="1504"/>
              <a:ext cx="9" cy="33"/>
            </a:xfrm>
            <a:prstGeom prst="rect">
              <a:avLst/>
            </a:prstGeom>
            <a:solidFill>
              <a:srgbClr val="DDDD00"/>
            </a:solidFill>
            <a:ln w="9525">
              <a:noFill/>
              <a:miter lim="800000"/>
              <a:headEnd/>
              <a:tailEnd/>
            </a:ln>
          </p:spPr>
          <p:txBody>
            <a:bodyPr/>
            <a:lstStyle/>
            <a:p>
              <a:endParaRPr lang="nl-NL"/>
            </a:p>
          </p:txBody>
        </p:sp>
        <p:sp>
          <p:nvSpPr>
            <p:cNvPr id="14683" name="Rectangle 291"/>
            <p:cNvSpPr>
              <a:spLocks noChangeArrowheads="1"/>
            </p:cNvSpPr>
            <p:nvPr/>
          </p:nvSpPr>
          <p:spPr bwMode="auto">
            <a:xfrm>
              <a:off x="1802" y="1504"/>
              <a:ext cx="8" cy="33"/>
            </a:xfrm>
            <a:prstGeom prst="rect">
              <a:avLst/>
            </a:prstGeom>
            <a:solidFill>
              <a:srgbClr val="E0E000"/>
            </a:solidFill>
            <a:ln w="9525">
              <a:noFill/>
              <a:miter lim="800000"/>
              <a:headEnd/>
              <a:tailEnd/>
            </a:ln>
          </p:spPr>
          <p:txBody>
            <a:bodyPr/>
            <a:lstStyle/>
            <a:p>
              <a:endParaRPr lang="nl-NL"/>
            </a:p>
          </p:txBody>
        </p:sp>
        <p:sp>
          <p:nvSpPr>
            <p:cNvPr id="14684" name="Rectangle 292"/>
            <p:cNvSpPr>
              <a:spLocks noChangeArrowheads="1"/>
            </p:cNvSpPr>
            <p:nvPr/>
          </p:nvSpPr>
          <p:spPr bwMode="auto">
            <a:xfrm>
              <a:off x="1810" y="1504"/>
              <a:ext cx="9" cy="33"/>
            </a:xfrm>
            <a:prstGeom prst="rect">
              <a:avLst/>
            </a:prstGeom>
            <a:solidFill>
              <a:srgbClr val="E4E400"/>
            </a:solidFill>
            <a:ln w="9525">
              <a:noFill/>
              <a:miter lim="800000"/>
              <a:headEnd/>
              <a:tailEnd/>
            </a:ln>
          </p:spPr>
          <p:txBody>
            <a:bodyPr/>
            <a:lstStyle/>
            <a:p>
              <a:endParaRPr lang="nl-NL"/>
            </a:p>
          </p:txBody>
        </p:sp>
        <p:sp>
          <p:nvSpPr>
            <p:cNvPr id="14685" name="Rectangle 293"/>
            <p:cNvSpPr>
              <a:spLocks noChangeArrowheads="1"/>
            </p:cNvSpPr>
            <p:nvPr/>
          </p:nvSpPr>
          <p:spPr bwMode="auto">
            <a:xfrm>
              <a:off x="1819" y="1504"/>
              <a:ext cx="8" cy="33"/>
            </a:xfrm>
            <a:prstGeom prst="rect">
              <a:avLst/>
            </a:prstGeom>
            <a:solidFill>
              <a:srgbClr val="E7E700"/>
            </a:solidFill>
            <a:ln w="9525">
              <a:noFill/>
              <a:miter lim="800000"/>
              <a:headEnd/>
              <a:tailEnd/>
            </a:ln>
          </p:spPr>
          <p:txBody>
            <a:bodyPr/>
            <a:lstStyle/>
            <a:p>
              <a:endParaRPr lang="nl-NL"/>
            </a:p>
          </p:txBody>
        </p:sp>
        <p:sp>
          <p:nvSpPr>
            <p:cNvPr id="14686" name="Rectangle 294"/>
            <p:cNvSpPr>
              <a:spLocks noChangeArrowheads="1"/>
            </p:cNvSpPr>
            <p:nvPr/>
          </p:nvSpPr>
          <p:spPr bwMode="auto">
            <a:xfrm>
              <a:off x="1827" y="1504"/>
              <a:ext cx="9" cy="33"/>
            </a:xfrm>
            <a:prstGeom prst="rect">
              <a:avLst/>
            </a:prstGeom>
            <a:solidFill>
              <a:srgbClr val="EAEA00"/>
            </a:solidFill>
            <a:ln w="9525">
              <a:noFill/>
              <a:miter lim="800000"/>
              <a:headEnd/>
              <a:tailEnd/>
            </a:ln>
          </p:spPr>
          <p:txBody>
            <a:bodyPr/>
            <a:lstStyle/>
            <a:p>
              <a:endParaRPr lang="nl-NL"/>
            </a:p>
          </p:txBody>
        </p:sp>
        <p:sp>
          <p:nvSpPr>
            <p:cNvPr id="14687" name="Rectangle 295"/>
            <p:cNvSpPr>
              <a:spLocks noChangeArrowheads="1"/>
            </p:cNvSpPr>
            <p:nvPr/>
          </p:nvSpPr>
          <p:spPr bwMode="auto">
            <a:xfrm>
              <a:off x="1836" y="1504"/>
              <a:ext cx="8" cy="33"/>
            </a:xfrm>
            <a:prstGeom prst="rect">
              <a:avLst/>
            </a:prstGeom>
            <a:solidFill>
              <a:srgbClr val="EDED00"/>
            </a:solidFill>
            <a:ln w="9525">
              <a:noFill/>
              <a:miter lim="800000"/>
              <a:headEnd/>
              <a:tailEnd/>
            </a:ln>
          </p:spPr>
          <p:txBody>
            <a:bodyPr/>
            <a:lstStyle/>
            <a:p>
              <a:endParaRPr lang="nl-NL"/>
            </a:p>
          </p:txBody>
        </p:sp>
        <p:sp>
          <p:nvSpPr>
            <p:cNvPr id="14688" name="Rectangle 296"/>
            <p:cNvSpPr>
              <a:spLocks noChangeArrowheads="1"/>
            </p:cNvSpPr>
            <p:nvPr/>
          </p:nvSpPr>
          <p:spPr bwMode="auto">
            <a:xfrm>
              <a:off x="1844" y="1504"/>
              <a:ext cx="8" cy="33"/>
            </a:xfrm>
            <a:prstGeom prst="rect">
              <a:avLst/>
            </a:prstGeom>
            <a:solidFill>
              <a:srgbClr val="EFEF00"/>
            </a:solidFill>
            <a:ln w="9525">
              <a:noFill/>
              <a:miter lim="800000"/>
              <a:headEnd/>
              <a:tailEnd/>
            </a:ln>
          </p:spPr>
          <p:txBody>
            <a:bodyPr/>
            <a:lstStyle/>
            <a:p>
              <a:endParaRPr lang="nl-NL"/>
            </a:p>
          </p:txBody>
        </p:sp>
        <p:sp>
          <p:nvSpPr>
            <p:cNvPr id="14689" name="Rectangle 297"/>
            <p:cNvSpPr>
              <a:spLocks noChangeArrowheads="1"/>
            </p:cNvSpPr>
            <p:nvPr/>
          </p:nvSpPr>
          <p:spPr bwMode="auto">
            <a:xfrm>
              <a:off x="1852" y="1504"/>
              <a:ext cx="9" cy="33"/>
            </a:xfrm>
            <a:prstGeom prst="rect">
              <a:avLst/>
            </a:prstGeom>
            <a:solidFill>
              <a:srgbClr val="F1F100"/>
            </a:solidFill>
            <a:ln w="9525">
              <a:noFill/>
              <a:miter lim="800000"/>
              <a:headEnd/>
              <a:tailEnd/>
            </a:ln>
          </p:spPr>
          <p:txBody>
            <a:bodyPr/>
            <a:lstStyle/>
            <a:p>
              <a:endParaRPr lang="nl-NL"/>
            </a:p>
          </p:txBody>
        </p:sp>
        <p:sp>
          <p:nvSpPr>
            <p:cNvPr id="14690" name="Rectangle 298"/>
            <p:cNvSpPr>
              <a:spLocks noChangeArrowheads="1"/>
            </p:cNvSpPr>
            <p:nvPr/>
          </p:nvSpPr>
          <p:spPr bwMode="auto">
            <a:xfrm>
              <a:off x="1861" y="1504"/>
              <a:ext cx="8" cy="33"/>
            </a:xfrm>
            <a:prstGeom prst="rect">
              <a:avLst/>
            </a:prstGeom>
            <a:solidFill>
              <a:srgbClr val="F3F300"/>
            </a:solidFill>
            <a:ln w="9525">
              <a:noFill/>
              <a:miter lim="800000"/>
              <a:headEnd/>
              <a:tailEnd/>
            </a:ln>
          </p:spPr>
          <p:txBody>
            <a:bodyPr/>
            <a:lstStyle/>
            <a:p>
              <a:endParaRPr lang="nl-NL"/>
            </a:p>
          </p:txBody>
        </p:sp>
        <p:sp>
          <p:nvSpPr>
            <p:cNvPr id="14691" name="Rectangle 299"/>
            <p:cNvSpPr>
              <a:spLocks noChangeArrowheads="1"/>
            </p:cNvSpPr>
            <p:nvPr/>
          </p:nvSpPr>
          <p:spPr bwMode="auto">
            <a:xfrm>
              <a:off x="1869" y="1504"/>
              <a:ext cx="9" cy="33"/>
            </a:xfrm>
            <a:prstGeom prst="rect">
              <a:avLst/>
            </a:prstGeom>
            <a:solidFill>
              <a:srgbClr val="F5F500"/>
            </a:solidFill>
            <a:ln w="9525">
              <a:noFill/>
              <a:miter lim="800000"/>
              <a:headEnd/>
              <a:tailEnd/>
            </a:ln>
          </p:spPr>
          <p:txBody>
            <a:bodyPr/>
            <a:lstStyle/>
            <a:p>
              <a:endParaRPr lang="nl-NL"/>
            </a:p>
          </p:txBody>
        </p:sp>
        <p:sp>
          <p:nvSpPr>
            <p:cNvPr id="14692" name="Rectangle 300"/>
            <p:cNvSpPr>
              <a:spLocks noChangeArrowheads="1"/>
            </p:cNvSpPr>
            <p:nvPr/>
          </p:nvSpPr>
          <p:spPr bwMode="auto">
            <a:xfrm>
              <a:off x="1878" y="1504"/>
              <a:ext cx="8" cy="33"/>
            </a:xfrm>
            <a:prstGeom prst="rect">
              <a:avLst/>
            </a:prstGeom>
            <a:solidFill>
              <a:srgbClr val="F6F600"/>
            </a:solidFill>
            <a:ln w="9525">
              <a:noFill/>
              <a:miter lim="800000"/>
              <a:headEnd/>
              <a:tailEnd/>
            </a:ln>
          </p:spPr>
          <p:txBody>
            <a:bodyPr/>
            <a:lstStyle/>
            <a:p>
              <a:endParaRPr lang="nl-NL"/>
            </a:p>
          </p:txBody>
        </p:sp>
        <p:sp>
          <p:nvSpPr>
            <p:cNvPr id="14693" name="Rectangle 301"/>
            <p:cNvSpPr>
              <a:spLocks noChangeArrowheads="1"/>
            </p:cNvSpPr>
            <p:nvPr/>
          </p:nvSpPr>
          <p:spPr bwMode="auto">
            <a:xfrm>
              <a:off x="1886" y="1504"/>
              <a:ext cx="9" cy="33"/>
            </a:xfrm>
            <a:prstGeom prst="rect">
              <a:avLst/>
            </a:prstGeom>
            <a:solidFill>
              <a:srgbClr val="F8F800"/>
            </a:solidFill>
            <a:ln w="9525">
              <a:noFill/>
              <a:miter lim="800000"/>
              <a:headEnd/>
              <a:tailEnd/>
            </a:ln>
          </p:spPr>
          <p:txBody>
            <a:bodyPr/>
            <a:lstStyle/>
            <a:p>
              <a:endParaRPr lang="nl-NL"/>
            </a:p>
          </p:txBody>
        </p:sp>
        <p:sp>
          <p:nvSpPr>
            <p:cNvPr id="14694" name="Rectangle 302"/>
            <p:cNvSpPr>
              <a:spLocks noChangeArrowheads="1"/>
            </p:cNvSpPr>
            <p:nvPr/>
          </p:nvSpPr>
          <p:spPr bwMode="auto">
            <a:xfrm>
              <a:off x="1895" y="1504"/>
              <a:ext cx="8" cy="33"/>
            </a:xfrm>
            <a:prstGeom prst="rect">
              <a:avLst/>
            </a:prstGeom>
            <a:solidFill>
              <a:srgbClr val="F9F900"/>
            </a:solidFill>
            <a:ln w="9525">
              <a:noFill/>
              <a:miter lim="800000"/>
              <a:headEnd/>
              <a:tailEnd/>
            </a:ln>
          </p:spPr>
          <p:txBody>
            <a:bodyPr/>
            <a:lstStyle/>
            <a:p>
              <a:endParaRPr lang="nl-NL"/>
            </a:p>
          </p:txBody>
        </p:sp>
        <p:sp>
          <p:nvSpPr>
            <p:cNvPr id="14695" name="Rectangle 303"/>
            <p:cNvSpPr>
              <a:spLocks noChangeArrowheads="1"/>
            </p:cNvSpPr>
            <p:nvPr/>
          </p:nvSpPr>
          <p:spPr bwMode="auto">
            <a:xfrm>
              <a:off x="1903" y="1504"/>
              <a:ext cx="8" cy="33"/>
            </a:xfrm>
            <a:prstGeom prst="rect">
              <a:avLst/>
            </a:prstGeom>
            <a:solidFill>
              <a:srgbClr val="FAFA00"/>
            </a:solidFill>
            <a:ln w="9525">
              <a:noFill/>
              <a:miter lim="800000"/>
              <a:headEnd/>
              <a:tailEnd/>
            </a:ln>
          </p:spPr>
          <p:txBody>
            <a:bodyPr/>
            <a:lstStyle/>
            <a:p>
              <a:endParaRPr lang="nl-NL"/>
            </a:p>
          </p:txBody>
        </p:sp>
        <p:sp>
          <p:nvSpPr>
            <p:cNvPr id="14696" name="Rectangle 304"/>
            <p:cNvSpPr>
              <a:spLocks noChangeArrowheads="1"/>
            </p:cNvSpPr>
            <p:nvPr/>
          </p:nvSpPr>
          <p:spPr bwMode="auto">
            <a:xfrm>
              <a:off x="1911" y="1504"/>
              <a:ext cx="9" cy="33"/>
            </a:xfrm>
            <a:prstGeom prst="rect">
              <a:avLst/>
            </a:prstGeom>
            <a:solidFill>
              <a:srgbClr val="FCFC00"/>
            </a:solidFill>
            <a:ln w="9525">
              <a:noFill/>
              <a:miter lim="800000"/>
              <a:headEnd/>
              <a:tailEnd/>
            </a:ln>
          </p:spPr>
          <p:txBody>
            <a:bodyPr/>
            <a:lstStyle/>
            <a:p>
              <a:endParaRPr lang="nl-NL"/>
            </a:p>
          </p:txBody>
        </p:sp>
        <p:sp>
          <p:nvSpPr>
            <p:cNvPr id="14697" name="Rectangle 305"/>
            <p:cNvSpPr>
              <a:spLocks noChangeArrowheads="1"/>
            </p:cNvSpPr>
            <p:nvPr/>
          </p:nvSpPr>
          <p:spPr bwMode="auto">
            <a:xfrm>
              <a:off x="1920" y="1504"/>
              <a:ext cx="8" cy="33"/>
            </a:xfrm>
            <a:prstGeom prst="rect">
              <a:avLst/>
            </a:prstGeom>
            <a:solidFill>
              <a:srgbClr val="FCFC00"/>
            </a:solidFill>
            <a:ln w="9525">
              <a:noFill/>
              <a:miter lim="800000"/>
              <a:headEnd/>
              <a:tailEnd/>
            </a:ln>
          </p:spPr>
          <p:txBody>
            <a:bodyPr/>
            <a:lstStyle/>
            <a:p>
              <a:endParaRPr lang="nl-NL"/>
            </a:p>
          </p:txBody>
        </p:sp>
        <p:sp>
          <p:nvSpPr>
            <p:cNvPr id="14698" name="Rectangle 306"/>
            <p:cNvSpPr>
              <a:spLocks noChangeArrowheads="1"/>
            </p:cNvSpPr>
            <p:nvPr/>
          </p:nvSpPr>
          <p:spPr bwMode="auto">
            <a:xfrm>
              <a:off x="1928" y="1504"/>
              <a:ext cx="9" cy="33"/>
            </a:xfrm>
            <a:prstGeom prst="rect">
              <a:avLst/>
            </a:prstGeom>
            <a:solidFill>
              <a:srgbClr val="FDFD00"/>
            </a:solidFill>
            <a:ln w="9525">
              <a:noFill/>
              <a:miter lim="800000"/>
              <a:headEnd/>
              <a:tailEnd/>
            </a:ln>
          </p:spPr>
          <p:txBody>
            <a:bodyPr/>
            <a:lstStyle/>
            <a:p>
              <a:endParaRPr lang="nl-NL"/>
            </a:p>
          </p:txBody>
        </p:sp>
        <p:sp>
          <p:nvSpPr>
            <p:cNvPr id="14699" name="Rectangle 307"/>
            <p:cNvSpPr>
              <a:spLocks noChangeArrowheads="1"/>
            </p:cNvSpPr>
            <p:nvPr/>
          </p:nvSpPr>
          <p:spPr bwMode="auto">
            <a:xfrm>
              <a:off x="1937" y="1504"/>
              <a:ext cx="8" cy="33"/>
            </a:xfrm>
            <a:prstGeom prst="rect">
              <a:avLst/>
            </a:prstGeom>
            <a:solidFill>
              <a:srgbClr val="FEFE00"/>
            </a:solidFill>
            <a:ln w="9525">
              <a:noFill/>
              <a:miter lim="800000"/>
              <a:headEnd/>
              <a:tailEnd/>
            </a:ln>
          </p:spPr>
          <p:txBody>
            <a:bodyPr/>
            <a:lstStyle/>
            <a:p>
              <a:endParaRPr lang="nl-NL"/>
            </a:p>
          </p:txBody>
        </p:sp>
        <p:sp>
          <p:nvSpPr>
            <p:cNvPr id="14700" name="Rectangle 308"/>
            <p:cNvSpPr>
              <a:spLocks noChangeArrowheads="1"/>
            </p:cNvSpPr>
            <p:nvPr/>
          </p:nvSpPr>
          <p:spPr bwMode="auto">
            <a:xfrm>
              <a:off x="1945" y="1504"/>
              <a:ext cx="8" cy="33"/>
            </a:xfrm>
            <a:prstGeom prst="rect">
              <a:avLst/>
            </a:prstGeom>
            <a:solidFill>
              <a:srgbClr val="FFFF00"/>
            </a:solidFill>
            <a:ln w="9525">
              <a:noFill/>
              <a:miter lim="800000"/>
              <a:headEnd/>
              <a:tailEnd/>
            </a:ln>
          </p:spPr>
          <p:txBody>
            <a:bodyPr/>
            <a:lstStyle/>
            <a:p>
              <a:endParaRPr lang="nl-NL"/>
            </a:p>
          </p:txBody>
        </p:sp>
        <p:sp>
          <p:nvSpPr>
            <p:cNvPr id="14701" name="Rectangle 309"/>
            <p:cNvSpPr>
              <a:spLocks noChangeArrowheads="1"/>
            </p:cNvSpPr>
            <p:nvPr/>
          </p:nvSpPr>
          <p:spPr bwMode="auto">
            <a:xfrm>
              <a:off x="1953" y="1504"/>
              <a:ext cx="9" cy="33"/>
            </a:xfrm>
            <a:prstGeom prst="rect">
              <a:avLst/>
            </a:prstGeom>
            <a:solidFill>
              <a:srgbClr val="FFFF00"/>
            </a:solidFill>
            <a:ln w="9525">
              <a:noFill/>
              <a:miter lim="800000"/>
              <a:headEnd/>
              <a:tailEnd/>
            </a:ln>
          </p:spPr>
          <p:txBody>
            <a:bodyPr/>
            <a:lstStyle/>
            <a:p>
              <a:endParaRPr lang="nl-NL"/>
            </a:p>
          </p:txBody>
        </p:sp>
        <p:sp>
          <p:nvSpPr>
            <p:cNvPr id="14702" name="Rectangle 310"/>
            <p:cNvSpPr>
              <a:spLocks noChangeArrowheads="1"/>
            </p:cNvSpPr>
            <p:nvPr/>
          </p:nvSpPr>
          <p:spPr bwMode="auto">
            <a:xfrm>
              <a:off x="1962" y="1504"/>
              <a:ext cx="8" cy="33"/>
            </a:xfrm>
            <a:prstGeom prst="rect">
              <a:avLst/>
            </a:prstGeom>
            <a:solidFill>
              <a:srgbClr val="FEFE00"/>
            </a:solidFill>
            <a:ln w="9525">
              <a:noFill/>
              <a:miter lim="800000"/>
              <a:headEnd/>
              <a:tailEnd/>
            </a:ln>
          </p:spPr>
          <p:txBody>
            <a:bodyPr/>
            <a:lstStyle/>
            <a:p>
              <a:endParaRPr lang="nl-NL"/>
            </a:p>
          </p:txBody>
        </p:sp>
        <p:sp>
          <p:nvSpPr>
            <p:cNvPr id="14703" name="Rectangle 311"/>
            <p:cNvSpPr>
              <a:spLocks noChangeArrowheads="1"/>
            </p:cNvSpPr>
            <p:nvPr/>
          </p:nvSpPr>
          <p:spPr bwMode="auto">
            <a:xfrm>
              <a:off x="1970" y="1504"/>
              <a:ext cx="9" cy="33"/>
            </a:xfrm>
            <a:prstGeom prst="rect">
              <a:avLst/>
            </a:prstGeom>
            <a:solidFill>
              <a:srgbClr val="FDFD00"/>
            </a:solidFill>
            <a:ln w="9525">
              <a:noFill/>
              <a:miter lim="800000"/>
              <a:headEnd/>
              <a:tailEnd/>
            </a:ln>
          </p:spPr>
          <p:txBody>
            <a:bodyPr/>
            <a:lstStyle/>
            <a:p>
              <a:endParaRPr lang="nl-NL"/>
            </a:p>
          </p:txBody>
        </p:sp>
        <p:sp>
          <p:nvSpPr>
            <p:cNvPr id="14704" name="Rectangle 312"/>
            <p:cNvSpPr>
              <a:spLocks noChangeArrowheads="1"/>
            </p:cNvSpPr>
            <p:nvPr/>
          </p:nvSpPr>
          <p:spPr bwMode="auto">
            <a:xfrm>
              <a:off x="1979" y="1504"/>
              <a:ext cx="8" cy="33"/>
            </a:xfrm>
            <a:prstGeom prst="rect">
              <a:avLst/>
            </a:prstGeom>
            <a:solidFill>
              <a:srgbClr val="FCFC00"/>
            </a:solidFill>
            <a:ln w="9525">
              <a:noFill/>
              <a:miter lim="800000"/>
              <a:headEnd/>
              <a:tailEnd/>
            </a:ln>
          </p:spPr>
          <p:txBody>
            <a:bodyPr/>
            <a:lstStyle/>
            <a:p>
              <a:endParaRPr lang="nl-NL"/>
            </a:p>
          </p:txBody>
        </p:sp>
        <p:sp>
          <p:nvSpPr>
            <p:cNvPr id="14705" name="Rectangle 313"/>
            <p:cNvSpPr>
              <a:spLocks noChangeArrowheads="1"/>
            </p:cNvSpPr>
            <p:nvPr/>
          </p:nvSpPr>
          <p:spPr bwMode="auto">
            <a:xfrm>
              <a:off x="1987" y="1504"/>
              <a:ext cx="9" cy="33"/>
            </a:xfrm>
            <a:prstGeom prst="rect">
              <a:avLst/>
            </a:prstGeom>
            <a:solidFill>
              <a:srgbClr val="FBFB00"/>
            </a:solidFill>
            <a:ln w="9525">
              <a:noFill/>
              <a:miter lim="800000"/>
              <a:headEnd/>
              <a:tailEnd/>
            </a:ln>
          </p:spPr>
          <p:txBody>
            <a:bodyPr/>
            <a:lstStyle/>
            <a:p>
              <a:endParaRPr lang="nl-NL"/>
            </a:p>
          </p:txBody>
        </p:sp>
        <p:sp>
          <p:nvSpPr>
            <p:cNvPr id="14706" name="Rectangle 314"/>
            <p:cNvSpPr>
              <a:spLocks noChangeArrowheads="1"/>
            </p:cNvSpPr>
            <p:nvPr/>
          </p:nvSpPr>
          <p:spPr bwMode="auto">
            <a:xfrm>
              <a:off x="1996" y="1504"/>
              <a:ext cx="8" cy="33"/>
            </a:xfrm>
            <a:prstGeom prst="rect">
              <a:avLst/>
            </a:prstGeom>
            <a:solidFill>
              <a:srgbClr val="FAFA00"/>
            </a:solidFill>
            <a:ln w="9525">
              <a:noFill/>
              <a:miter lim="800000"/>
              <a:headEnd/>
              <a:tailEnd/>
            </a:ln>
          </p:spPr>
          <p:txBody>
            <a:bodyPr/>
            <a:lstStyle/>
            <a:p>
              <a:endParaRPr lang="nl-NL"/>
            </a:p>
          </p:txBody>
        </p:sp>
        <p:sp>
          <p:nvSpPr>
            <p:cNvPr id="14707" name="Rectangle 315"/>
            <p:cNvSpPr>
              <a:spLocks noChangeArrowheads="1"/>
            </p:cNvSpPr>
            <p:nvPr/>
          </p:nvSpPr>
          <p:spPr bwMode="auto">
            <a:xfrm>
              <a:off x="2004" y="1504"/>
              <a:ext cx="8" cy="33"/>
            </a:xfrm>
            <a:prstGeom prst="rect">
              <a:avLst/>
            </a:prstGeom>
            <a:solidFill>
              <a:srgbClr val="F9F900"/>
            </a:solidFill>
            <a:ln w="9525">
              <a:noFill/>
              <a:miter lim="800000"/>
              <a:headEnd/>
              <a:tailEnd/>
            </a:ln>
          </p:spPr>
          <p:txBody>
            <a:bodyPr/>
            <a:lstStyle/>
            <a:p>
              <a:endParaRPr lang="nl-NL"/>
            </a:p>
          </p:txBody>
        </p:sp>
        <p:sp>
          <p:nvSpPr>
            <p:cNvPr id="14708" name="Rectangle 316"/>
            <p:cNvSpPr>
              <a:spLocks noChangeArrowheads="1"/>
            </p:cNvSpPr>
            <p:nvPr/>
          </p:nvSpPr>
          <p:spPr bwMode="auto">
            <a:xfrm>
              <a:off x="2012" y="1504"/>
              <a:ext cx="9" cy="33"/>
            </a:xfrm>
            <a:prstGeom prst="rect">
              <a:avLst/>
            </a:prstGeom>
            <a:solidFill>
              <a:srgbClr val="F8F800"/>
            </a:solidFill>
            <a:ln w="9525">
              <a:noFill/>
              <a:miter lim="800000"/>
              <a:headEnd/>
              <a:tailEnd/>
            </a:ln>
          </p:spPr>
          <p:txBody>
            <a:bodyPr/>
            <a:lstStyle/>
            <a:p>
              <a:endParaRPr lang="nl-NL"/>
            </a:p>
          </p:txBody>
        </p:sp>
        <p:sp>
          <p:nvSpPr>
            <p:cNvPr id="14709" name="Rectangle 317"/>
            <p:cNvSpPr>
              <a:spLocks noChangeArrowheads="1"/>
            </p:cNvSpPr>
            <p:nvPr/>
          </p:nvSpPr>
          <p:spPr bwMode="auto">
            <a:xfrm>
              <a:off x="2021" y="1504"/>
              <a:ext cx="8" cy="33"/>
            </a:xfrm>
            <a:prstGeom prst="rect">
              <a:avLst/>
            </a:prstGeom>
            <a:solidFill>
              <a:srgbClr val="F6F600"/>
            </a:solidFill>
            <a:ln w="9525">
              <a:noFill/>
              <a:miter lim="800000"/>
              <a:headEnd/>
              <a:tailEnd/>
            </a:ln>
          </p:spPr>
          <p:txBody>
            <a:bodyPr/>
            <a:lstStyle/>
            <a:p>
              <a:endParaRPr lang="nl-NL"/>
            </a:p>
          </p:txBody>
        </p:sp>
        <p:sp>
          <p:nvSpPr>
            <p:cNvPr id="14710" name="Rectangle 318"/>
            <p:cNvSpPr>
              <a:spLocks noChangeArrowheads="1"/>
            </p:cNvSpPr>
            <p:nvPr/>
          </p:nvSpPr>
          <p:spPr bwMode="auto">
            <a:xfrm>
              <a:off x="2029" y="1504"/>
              <a:ext cx="9" cy="33"/>
            </a:xfrm>
            <a:prstGeom prst="rect">
              <a:avLst/>
            </a:prstGeom>
            <a:solidFill>
              <a:srgbClr val="F5F500"/>
            </a:solidFill>
            <a:ln w="9525">
              <a:noFill/>
              <a:miter lim="800000"/>
              <a:headEnd/>
              <a:tailEnd/>
            </a:ln>
          </p:spPr>
          <p:txBody>
            <a:bodyPr/>
            <a:lstStyle/>
            <a:p>
              <a:endParaRPr lang="nl-NL"/>
            </a:p>
          </p:txBody>
        </p:sp>
        <p:sp>
          <p:nvSpPr>
            <p:cNvPr id="14711" name="Rectangle 319"/>
            <p:cNvSpPr>
              <a:spLocks noChangeArrowheads="1"/>
            </p:cNvSpPr>
            <p:nvPr/>
          </p:nvSpPr>
          <p:spPr bwMode="auto">
            <a:xfrm>
              <a:off x="2038" y="1504"/>
              <a:ext cx="8" cy="33"/>
            </a:xfrm>
            <a:prstGeom prst="rect">
              <a:avLst/>
            </a:prstGeom>
            <a:solidFill>
              <a:srgbClr val="F3F300"/>
            </a:solidFill>
            <a:ln w="9525">
              <a:noFill/>
              <a:miter lim="800000"/>
              <a:headEnd/>
              <a:tailEnd/>
            </a:ln>
          </p:spPr>
          <p:txBody>
            <a:bodyPr/>
            <a:lstStyle/>
            <a:p>
              <a:endParaRPr lang="nl-NL"/>
            </a:p>
          </p:txBody>
        </p:sp>
        <p:sp>
          <p:nvSpPr>
            <p:cNvPr id="14712" name="Rectangle 320"/>
            <p:cNvSpPr>
              <a:spLocks noChangeArrowheads="1"/>
            </p:cNvSpPr>
            <p:nvPr/>
          </p:nvSpPr>
          <p:spPr bwMode="auto">
            <a:xfrm>
              <a:off x="2046" y="1504"/>
              <a:ext cx="9" cy="33"/>
            </a:xfrm>
            <a:prstGeom prst="rect">
              <a:avLst/>
            </a:prstGeom>
            <a:solidFill>
              <a:srgbClr val="F1F100"/>
            </a:solidFill>
            <a:ln w="9525">
              <a:noFill/>
              <a:miter lim="800000"/>
              <a:headEnd/>
              <a:tailEnd/>
            </a:ln>
          </p:spPr>
          <p:txBody>
            <a:bodyPr/>
            <a:lstStyle/>
            <a:p>
              <a:endParaRPr lang="nl-NL"/>
            </a:p>
          </p:txBody>
        </p:sp>
        <p:sp>
          <p:nvSpPr>
            <p:cNvPr id="14713" name="Rectangle 321"/>
            <p:cNvSpPr>
              <a:spLocks noChangeArrowheads="1"/>
            </p:cNvSpPr>
            <p:nvPr/>
          </p:nvSpPr>
          <p:spPr bwMode="auto">
            <a:xfrm>
              <a:off x="2055" y="1504"/>
              <a:ext cx="8" cy="33"/>
            </a:xfrm>
            <a:prstGeom prst="rect">
              <a:avLst/>
            </a:prstGeom>
            <a:solidFill>
              <a:srgbClr val="EFEF00"/>
            </a:solidFill>
            <a:ln w="9525">
              <a:noFill/>
              <a:miter lim="800000"/>
              <a:headEnd/>
              <a:tailEnd/>
            </a:ln>
          </p:spPr>
          <p:txBody>
            <a:bodyPr/>
            <a:lstStyle/>
            <a:p>
              <a:endParaRPr lang="nl-NL"/>
            </a:p>
          </p:txBody>
        </p:sp>
        <p:sp>
          <p:nvSpPr>
            <p:cNvPr id="14714" name="Rectangle 322"/>
            <p:cNvSpPr>
              <a:spLocks noChangeArrowheads="1"/>
            </p:cNvSpPr>
            <p:nvPr/>
          </p:nvSpPr>
          <p:spPr bwMode="auto">
            <a:xfrm>
              <a:off x="2063" y="1504"/>
              <a:ext cx="8" cy="33"/>
            </a:xfrm>
            <a:prstGeom prst="rect">
              <a:avLst/>
            </a:prstGeom>
            <a:solidFill>
              <a:srgbClr val="ECEC00"/>
            </a:solidFill>
            <a:ln w="9525">
              <a:noFill/>
              <a:miter lim="800000"/>
              <a:headEnd/>
              <a:tailEnd/>
            </a:ln>
          </p:spPr>
          <p:txBody>
            <a:bodyPr/>
            <a:lstStyle/>
            <a:p>
              <a:endParaRPr lang="nl-NL"/>
            </a:p>
          </p:txBody>
        </p:sp>
        <p:sp>
          <p:nvSpPr>
            <p:cNvPr id="14715" name="Rectangle 323"/>
            <p:cNvSpPr>
              <a:spLocks noChangeArrowheads="1"/>
            </p:cNvSpPr>
            <p:nvPr/>
          </p:nvSpPr>
          <p:spPr bwMode="auto">
            <a:xfrm>
              <a:off x="2071" y="1504"/>
              <a:ext cx="9" cy="33"/>
            </a:xfrm>
            <a:prstGeom prst="rect">
              <a:avLst/>
            </a:prstGeom>
            <a:solidFill>
              <a:srgbClr val="EAEA00"/>
            </a:solidFill>
            <a:ln w="9525">
              <a:noFill/>
              <a:miter lim="800000"/>
              <a:headEnd/>
              <a:tailEnd/>
            </a:ln>
          </p:spPr>
          <p:txBody>
            <a:bodyPr/>
            <a:lstStyle/>
            <a:p>
              <a:endParaRPr lang="nl-NL"/>
            </a:p>
          </p:txBody>
        </p:sp>
        <p:sp>
          <p:nvSpPr>
            <p:cNvPr id="14716" name="Rectangle 324"/>
            <p:cNvSpPr>
              <a:spLocks noChangeArrowheads="1"/>
            </p:cNvSpPr>
            <p:nvPr/>
          </p:nvSpPr>
          <p:spPr bwMode="auto">
            <a:xfrm>
              <a:off x="2080" y="1504"/>
              <a:ext cx="8" cy="33"/>
            </a:xfrm>
            <a:prstGeom prst="rect">
              <a:avLst/>
            </a:prstGeom>
            <a:solidFill>
              <a:srgbClr val="E7E700"/>
            </a:solidFill>
            <a:ln w="9525">
              <a:noFill/>
              <a:miter lim="800000"/>
              <a:headEnd/>
              <a:tailEnd/>
            </a:ln>
          </p:spPr>
          <p:txBody>
            <a:bodyPr/>
            <a:lstStyle/>
            <a:p>
              <a:endParaRPr lang="nl-NL"/>
            </a:p>
          </p:txBody>
        </p:sp>
        <p:sp>
          <p:nvSpPr>
            <p:cNvPr id="14717" name="Rectangle 325"/>
            <p:cNvSpPr>
              <a:spLocks noChangeArrowheads="1"/>
            </p:cNvSpPr>
            <p:nvPr/>
          </p:nvSpPr>
          <p:spPr bwMode="auto">
            <a:xfrm>
              <a:off x="2088" y="1504"/>
              <a:ext cx="9" cy="33"/>
            </a:xfrm>
            <a:prstGeom prst="rect">
              <a:avLst/>
            </a:prstGeom>
            <a:solidFill>
              <a:srgbClr val="E3E300"/>
            </a:solidFill>
            <a:ln w="9525">
              <a:noFill/>
              <a:miter lim="800000"/>
              <a:headEnd/>
              <a:tailEnd/>
            </a:ln>
          </p:spPr>
          <p:txBody>
            <a:bodyPr/>
            <a:lstStyle/>
            <a:p>
              <a:endParaRPr lang="nl-NL"/>
            </a:p>
          </p:txBody>
        </p:sp>
        <p:sp>
          <p:nvSpPr>
            <p:cNvPr id="14718" name="Rectangle 326"/>
            <p:cNvSpPr>
              <a:spLocks noChangeArrowheads="1"/>
            </p:cNvSpPr>
            <p:nvPr/>
          </p:nvSpPr>
          <p:spPr bwMode="auto">
            <a:xfrm>
              <a:off x="2097" y="1504"/>
              <a:ext cx="8" cy="33"/>
            </a:xfrm>
            <a:prstGeom prst="rect">
              <a:avLst/>
            </a:prstGeom>
            <a:solidFill>
              <a:srgbClr val="E0E000"/>
            </a:solidFill>
            <a:ln w="9525">
              <a:noFill/>
              <a:miter lim="800000"/>
              <a:headEnd/>
              <a:tailEnd/>
            </a:ln>
          </p:spPr>
          <p:txBody>
            <a:bodyPr/>
            <a:lstStyle/>
            <a:p>
              <a:endParaRPr lang="nl-NL"/>
            </a:p>
          </p:txBody>
        </p:sp>
        <p:sp>
          <p:nvSpPr>
            <p:cNvPr id="14719" name="Rectangle 327"/>
            <p:cNvSpPr>
              <a:spLocks noChangeArrowheads="1"/>
            </p:cNvSpPr>
            <p:nvPr/>
          </p:nvSpPr>
          <p:spPr bwMode="auto">
            <a:xfrm>
              <a:off x="2105" y="1504"/>
              <a:ext cx="9" cy="33"/>
            </a:xfrm>
            <a:prstGeom prst="rect">
              <a:avLst/>
            </a:prstGeom>
            <a:solidFill>
              <a:srgbClr val="DDDD00"/>
            </a:solidFill>
            <a:ln w="9525">
              <a:noFill/>
              <a:miter lim="800000"/>
              <a:headEnd/>
              <a:tailEnd/>
            </a:ln>
          </p:spPr>
          <p:txBody>
            <a:bodyPr/>
            <a:lstStyle/>
            <a:p>
              <a:endParaRPr lang="nl-NL"/>
            </a:p>
          </p:txBody>
        </p:sp>
        <p:sp>
          <p:nvSpPr>
            <p:cNvPr id="14720" name="Rectangle 328"/>
            <p:cNvSpPr>
              <a:spLocks noChangeArrowheads="1"/>
            </p:cNvSpPr>
            <p:nvPr/>
          </p:nvSpPr>
          <p:spPr bwMode="auto">
            <a:xfrm>
              <a:off x="2114" y="1504"/>
              <a:ext cx="8" cy="33"/>
            </a:xfrm>
            <a:prstGeom prst="rect">
              <a:avLst/>
            </a:prstGeom>
            <a:solidFill>
              <a:srgbClr val="D9D900"/>
            </a:solidFill>
            <a:ln w="9525">
              <a:noFill/>
              <a:miter lim="800000"/>
              <a:headEnd/>
              <a:tailEnd/>
            </a:ln>
          </p:spPr>
          <p:txBody>
            <a:bodyPr/>
            <a:lstStyle/>
            <a:p>
              <a:endParaRPr lang="nl-NL"/>
            </a:p>
          </p:txBody>
        </p:sp>
        <p:sp>
          <p:nvSpPr>
            <p:cNvPr id="14721" name="Rectangle 329"/>
            <p:cNvSpPr>
              <a:spLocks noChangeArrowheads="1"/>
            </p:cNvSpPr>
            <p:nvPr/>
          </p:nvSpPr>
          <p:spPr bwMode="auto">
            <a:xfrm>
              <a:off x="2122" y="1504"/>
              <a:ext cx="8" cy="33"/>
            </a:xfrm>
            <a:prstGeom prst="rect">
              <a:avLst/>
            </a:prstGeom>
            <a:solidFill>
              <a:srgbClr val="D5D500"/>
            </a:solidFill>
            <a:ln w="9525">
              <a:noFill/>
              <a:miter lim="800000"/>
              <a:headEnd/>
              <a:tailEnd/>
            </a:ln>
          </p:spPr>
          <p:txBody>
            <a:bodyPr/>
            <a:lstStyle/>
            <a:p>
              <a:endParaRPr lang="nl-NL"/>
            </a:p>
          </p:txBody>
        </p:sp>
        <p:sp>
          <p:nvSpPr>
            <p:cNvPr id="14722" name="Rectangle 330"/>
            <p:cNvSpPr>
              <a:spLocks noChangeArrowheads="1"/>
            </p:cNvSpPr>
            <p:nvPr/>
          </p:nvSpPr>
          <p:spPr bwMode="auto">
            <a:xfrm>
              <a:off x="2130" y="1504"/>
              <a:ext cx="9" cy="33"/>
            </a:xfrm>
            <a:prstGeom prst="rect">
              <a:avLst/>
            </a:prstGeom>
            <a:solidFill>
              <a:srgbClr val="D1D100"/>
            </a:solidFill>
            <a:ln w="9525">
              <a:noFill/>
              <a:miter lim="800000"/>
              <a:headEnd/>
              <a:tailEnd/>
            </a:ln>
          </p:spPr>
          <p:txBody>
            <a:bodyPr/>
            <a:lstStyle/>
            <a:p>
              <a:endParaRPr lang="nl-NL"/>
            </a:p>
          </p:txBody>
        </p:sp>
        <p:sp>
          <p:nvSpPr>
            <p:cNvPr id="14723" name="Rectangle 331"/>
            <p:cNvSpPr>
              <a:spLocks noChangeArrowheads="1"/>
            </p:cNvSpPr>
            <p:nvPr/>
          </p:nvSpPr>
          <p:spPr bwMode="auto">
            <a:xfrm>
              <a:off x="2139" y="1504"/>
              <a:ext cx="8" cy="33"/>
            </a:xfrm>
            <a:prstGeom prst="rect">
              <a:avLst/>
            </a:prstGeom>
            <a:solidFill>
              <a:srgbClr val="CCCC00"/>
            </a:solidFill>
            <a:ln w="9525">
              <a:noFill/>
              <a:miter lim="800000"/>
              <a:headEnd/>
              <a:tailEnd/>
            </a:ln>
          </p:spPr>
          <p:txBody>
            <a:bodyPr/>
            <a:lstStyle/>
            <a:p>
              <a:endParaRPr lang="nl-NL"/>
            </a:p>
          </p:txBody>
        </p:sp>
        <p:sp>
          <p:nvSpPr>
            <p:cNvPr id="14724" name="Rectangle 332"/>
            <p:cNvSpPr>
              <a:spLocks noChangeArrowheads="1"/>
            </p:cNvSpPr>
            <p:nvPr/>
          </p:nvSpPr>
          <p:spPr bwMode="auto">
            <a:xfrm>
              <a:off x="2147" y="1504"/>
              <a:ext cx="9" cy="33"/>
            </a:xfrm>
            <a:prstGeom prst="rect">
              <a:avLst/>
            </a:prstGeom>
            <a:solidFill>
              <a:srgbClr val="C8C800"/>
            </a:solidFill>
            <a:ln w="9525">
              <a:noFill/>
              <a:miter lim="800000"/>
              <a:headEnd/>
              <a:tailEnd/>
            </a:ln>
          </p:spPr>
          <p:txBody>
            <a:bodyPr/>
            <a:lstStyle/>
            <a:p>
              <a:endParaRPr lang="nl-NL"/>
            </a:p>
          </p:txBody>
        </p:sp>
        <p:sp>
          <p:nvSpPr>
            <p:cNvPr id="14725" name="Rectangle 333"/>
            <p:cNvSpPr>
              <a:spLocks noChangeArrowheads="1"/>
            </p:cNvSpPr>
            <p:nvPr/>
          </p:nvSpPr>
          <p:spPr bwMode="auto">
            <a:xfrm>
              <a:off x="2156" y="1504"/>
              <a:ext cx="8" cy="33"/>
            </a:xfrm>
            <a:prstGeom prst="rect">
              <a:avLst/>
            </a:prstGeom>
            <a:solidFill>
              <a:srgbClr val="C4C400"/>
            </a:solidFill>
            <a:ln w="9525">
              <a:noFill/>
              <a:miter lim="800000"/>
              <a:headEnd/>
              <a:tailEnd/>
            </a:ln>
          </p:spPr>
          <p:txBody>
            <a:bodyPr/>
            <a:lstStyle/>
            <a:p>
              <a:endParaRPr lang="nl-NL"/>
            </a:p>
          </p:txBody>
        </p:sp>
        <p:sp>
          <p:nvSpPr>
            <p:cNvPr id="14726" name="Rectangle 334"/>
            <p:cNvSpPr>
              <a:spLocks noChangeArrowheads="1"/>
            </p:cNvSpPr>
            <p:nvPr/>
          </p:nvSpPr>
          <p:spPr bwMode="auto">
            <a:xfrm>
              <a:off x="2164" y="1504"/>
              <a:ext cx="9" cy="33"/>
            </a:xfrm>
            <a:prstGeom prst="rect">
              <a:avLst/>
            </a:prstGeom>
            <a:solidFill>
              <a:srgbClr val="BFBF00"/>
            </a:solidFill>
            <a:ln w="9525">
              <a:noFill/>
              <a:miter lim="800000"/>
              <a:headEnd/>
              <a:tailEnd/>
            </a:ln>
          </p:spPr>
          <p:txBody>
            <a:bodyPr/>
            <a:lstStyle/>
            <a:p>
              <a:endParaRPr lang="nl-NL"/>
            </a:p>
          </p:txBody>
        </p:sp>
        <p:sp>
          <p:nvSpPr>
            <p:cNvPr id="14727" name="Rectangle 335"/>
            <p:cNvSpPr>
              <a:spLocks noChangeArrowheads="1"/>
            </p:cNvSpPr>
            <p:nvPr/>
          </p:nvSpPr>
          <p:spPr bwMode="auto">
            <a:xfrm>
              <a:off x="2173" y="1504"/>
              <a:ext cx="8" cy="33"/>
            </a:xfrm>
            <a:prstGeom prst="rect">
              <a:avLst/>
            </a:prstGeom>
            <a:solidFill>
              <a:srgbClr val="BBBB00"/>
            </a:solidFill>
            <a:ln w="9525">
              <a:noFill/>
              <a:miter lim="800000"/>
              <a:headEnd/>
              <a:tailEnd/>
            </a:ln>
          </p:spPr>
          <p:txBody>
            <a:bodyPr/>
            <a:lstStyle/>
            <a:p>
              <a:endParaRPr lang="nl-NL"/>
            </a:p>
          </p:txBody>
        </p:sp>
        <p:sp>
          <p:nvSpPr>
            <p:cNvPr id="14728" name="Rectangle 336"/>
            <p:cNvSpPr>
              <a:spLocks noChangeArrowheads="1"/>
            </p:cNvSpPr>
            <p:nvPr/>
          </p:nvSpPr>
          <p:spPr bwMode="auto">
            <a:xfrm>
              <a:off x="2181" y="1504"/>
              <a:ext cx="8" cy="33"/>
            </a:xfrm>
            <a:prstGeom prst="rect">
              <a:avLst/>
            </a:prstGeom>
            <a:solidFill>
              <a:srgbClr val="B6B600"/>
            </a:solidFill>
            <a:ln w="9525">
              <a:noFill/>
              <a:miter lim="800000"/>
              <a:headEnd/>
              <a:tailEnd/>
            </a:ln>
          </p:spPr>
          <p:txBody>
            <a:bodyPr/>
            <a:lstStyle/>
            <a:p>
              <a:endParaRPr lang="nl-NL"/>
            </a:p>
          </p:txBody>
        </p:sp>
        <p:sp>
          <p:nvSpPr>
            <p:cNvPr id="14729" name="Rectangle 337"/>
            <p:cNvSpPr>
              <a:spLocks noChangeArrowheads="1"/>
            </p:cNvSpPr>
            <p:nvPr/>
          </p:nvSpPr>
          <p:spPr bwMode="auto">
            <a:xfrm>
              <a:off x="2189" y="1504"/>
              <a:ext cx="9" cy="33"/>
            </a:xfrm>
            <a:prstGeom prst="rect">
              <a:avLst/>
            </a:prstGeom>
            <a:solidFill>
              <a:srgbClr val="B1B100"/>
            </a:solidFill>
            <a:ln w="9525">
              <a:noFill/>
              <a:miter lim="800000"/>
              <a:headEnd/>
              <a:tailEnd/>
            </a:ln>
          </p:spPr>
          <p:txBody>
            <a:bodyPr/>
            <a:lstStyle/>
            <a:p>
              <a:endParaRPr lang="nl-NL"/>
            </a:p>
          </p:txBody>
        </p:sp>
        <p:sp>
          <p:nvSpPr>
            <p:cNvPr id="14730" name="Rectangle 338"/>
            <p:cNvSpPr>
              <a:spLocks noChangeArrowheads="1"/>
            </p:cNvSpPr>
            <p:nvPr/>
          </p:nvSpPr>
          <p:spPr bwMode="auto">
            <a:xfrm>
              <a:off x="2198" y="1504"/>
              <a:ext cx="8" cy="33"/>
            </a:xfrm>
            <a:prstGeom prst="rect">
              <a:avLst/>
            </a:prstGeom>
            <a:solidFill>
              <a:srgbClr val="ADAD00"/>
            </a:solidFill>
            <a:ln w="9525">
              <a:noFill/>
              <a:miter lim="800000"/>
              <a:headEnd/>
              <a:tailEnd/>
            </a:ln>
          </p:spPr>
          <p:txBody>
            <a:bodyPr/>
            <a:lstStyle/>
            <a:p>
              <a:endParaRPr lang="nl-NL"/>
            </a:p>
          </p:txBody>
        </p:sp>
        <p:sp>
          <p:nvSpPr>
            <p:cNvPr id="14731" name="Rectangle 339"/>
            <p:cNvSpPr>
              <a:spLocks noChangeArrowheads="1"/>
            </p:cNvSpPr>
            <p:nvPr/>
          </p:nvSpPr>
          <p:spPr bwMode="auto">
            <a:xfrm>
              <a:off x="2206" y="1504"/>
              <a:ext cx="9" cy="33"/>
            </a:xfrm>
            <a:prstGeom prst="rect">
              <a:avLst/>
            </a:prstGeom>
            <a:solidFill>
              <a:srgbClr val="A8A800"/>
            </a:solidFill>
            <a:ln w="9525">
              <a:noFill/>
              <a:miter lim="800000"/>
              <a:headEnd/>
              <a:tailEnd/>
            </a:ln>
          </p:spPr>
          <p:txBody>
            <a:bodyPr/>
            <a:lstStyle/>
            <a:p>
              <a:endParaRPr lang="nl-NL"/>
            </a:p>
          </p:txBody>
        </p:sp>
        <p:sp>
          <p:nvSpPr>
            <p:cNvPr id="14732" name="Rectangle 340"/>
            <p:cNvSpPr>
              <a:spLocks noChangeArrowheads="1"/>
            </p:cNvSpPr>
            <p:nvPr/>
          </p:nvSpPr>
          <p:spPr bwMode="auto">
            <a:xfrm>
              <a:off x="2215" y="1504"/>
              <a:ext cx="8" cy="33"/>
            </a:xfrm>
            <a:prstGeom prst="rect">
              <a:avLst/>
            </a:prstGeom>
            <a:solidFill>
              <a:srgbClr val="A3A300"/>
            </a:solidFill>
            <a:ln w="9525">
              <a:noFill/>
              <a:miter lim="800000"/>
              <a:headEnd/>
              <a:tailEnd/>
            </a:ln>
          </p:spPr>
          <p:txBody>
            <a:bodyPr/>
            <a:lstStyle/>
            <a:p>
              <a:endParaRPr lang="nl-NL"/>
            </a:p>
          </p:txBody>
        </p:sp>
        <p:sp>
          <p:nvSpPr>
            <p:cNvPr id="14733" name="Rectangle 341"/>
            <p:cNvSpPr>
              <a:spLocks noChangeArrowheads="1"/>
            </p:cNvSpPr>
            <p:nvPr/>
          </p:nvSpPr>
          <p:spPr bwMode="auto">
            <a:xfrm>
              <a:off x="2223" y="1504"/>
              <a:ext cx="8" cy="33"/>
            </a:xfrm>
            <a:prstGeom prst="rect">
              <a:avLst/>
            </a:prstGeom>
            <a:solidFill>
              <a:srgbClr val="9F9F00"/>
            </a:solidFill>
            <a:ln w="9525">
              <a:noFill/>
              <a:miter lim="800000"/>
              <a:headEnd/>
              <a:tailEnd/>
            </a:ln>
          </p:spPr>
          <p:txBody>
            <a:bodyPr/>
            <a:lstStyle/>
            <a:p>
              <a:endParaRPr lang="nl-NL"/>
            </a:p>
          </p:txBody>
        </p:sp>
        <p:sp>
          <p:nvSpPr>
            <p:cNvPr id="14734" name="Rectangle 342"/>
            <p:cNvSpPr>
              <a:spLocks noChangeArrowheads="1"/>
            </p:cNvSpPr>
            <p:nvPr/>
          </p:nvSpPr>
          <p:spPr bwMode="auto">
            <a:xfrm>
              <a:off x="2231" y="1504"/>
              <a:ext cx="9" cy="33"/>
            </a:xfrm>
            <a:prstGeom prst="rect">
              <a:avLst/>
            </a:prstGeom>
            <a:solidFill>
              <a:srgbClr val="9B9B00"/>
            </a:solidFill>
            <a:ln w="9525">
              <a:noFill/>
              <a:miter lim="800000"/>
              <a:headEnd/>
              <a:tailEnd/>
            </a:ln>
          </p:spPr>
          <p:txBody>
            <a:bodyPr/>
            <a:lstStyle/>
            <a:p>
              <a:endParaRPr lang="nl-NL"/>
            </a:p>
          </p:txBody>
        </p:sp>
        <p:sp>
          <p:nvSpPr>
            <p:cNvPr id="14735" name="Rectangle 343"/>
            <p:cNvSpPr>
              <a:spLocks noChangeArrowheads="1"/>
            </p:cNvSpPr>
            <p:nvPr/>
          </p:nvSpPr>
          <p:spPr bwMode="auto">
            <a:xfrm>
              <a:off x="2240" y="1504"/>
              <a:ext cx="8" cy="33"/>
            </a:xfrm>
            <a:prstGeom prst="rect">
              <a:avLst/>
            </a:prstGeom>
            <a:solidFill>
              <a:srgbClr val="969600"/>
            </a:solidFill>
            <a:ln w="9525">
              <a:noFill/>
              <a:miter lim="800000"/>
              <a:headEnd/>
              <a:tailEnd/>
            </a:ln>
          </p:spPr>
          <p:txBody>
            <a:bodyPr/>
            <a:lstStyle/>
            <a:p>
              <a:endParaRPr lang="nl-NL"/>
            </a:p>
          </p:txBody>
        </p:sp>
        <p:sp>
          <p:nvSpPr>
            <p:cNvPr id="14736" name="Rectangle 344"/>
            <p:cNvSpPr>
              <a:spLocks noChangeArrowheads="1"/>
            </p:cNvSpPr>
            <p:nvPr/>
          </p:nvSpPr>
          <p:spPr bwMode="auto">
            <a:xfrm>
              <a:off x="2248" y="1504"/>
              <a:ext cx="9" cy="33"/>
            </a:xfrm>
            <a:prstGeom prst="rect">
              <a:avLst/>
            </a:prstGeom>
            <a:solidFill>
              <a:srgbClr val="939300"/>
            </a:solidFill>
            <a:ln w="9525">
              <a:noFill/>
              <a:miter lim="800000"/>
              <a:headEnd/>
              <a:tailEnd/>
            </a:ln>
          </p:spPr>
          <p:txBody>
            <a:bodyPr/>
            <a:lstStyle/>
            <a:p>
              <a:endParaRPr lang="nl-NL"/>
            </a:p>
          </p:txBody>
        </p:sp>
        <p:sp>
          <p:nvSpPr>
            <p:cNvPr id="14737" name="Rectangle 345"/>
            <p:cNvSpPr>
              <a:spLocks noChangeArrowheads="1"/>
            </p:cNvSpPr>
            <p:nvPr/>
          </p:nvSpPr>
          <p:spPr bwMode="auto">
            <a:xfrm>
              <a:off x="2257" y="1504"/>
              <a:ext cx="8" cy="33"/>
            </a:xfrm>
            <a:prstGeom prst="rect">
              <a:avLst/>
            </a:prstGeom>
            <a:solidFill>
              <a:srgbClr val="8F8F00"/>
            </a:solidFill>
            <a:ln w="9525">
              <a:noFill/>
              <a:miter lim="800000"/>
              <a:headEnd/>
              <a:tailEnd/>
            </a:ln>
          </p:spPr>
          <p:txBody>
            <a:bodyPr/>
            <a:lstStyle/>
            <a:p>
              <a:endParaRPr lang="nl-NL"/>
            </a:p>
          </p:txBody>
        </p:sp>
        <p:sp>
          <p:nvSpPr>
            <p:cNvPr id="14738" name="Rectangle 346"/>
            <p:cNvSpPr>
              <a:spLocks noChangeArrowheads="1"/>
            </p:cNvSpPr>
            <p:nvPr/>
          </p:nvSpPr>
          <p:spPr bwMode="auto">
            <a:xfrm>
              <a:off x="2265" y="1504"/>
              <a:ext cx="9" cy="33"/>
            </a:xfrm>
            <a:prstGeom prst="rect">
              <a:avLst/>
            </a:prstGeom>
            <a:solidFill>
              <a:srgbClr val="8B8B00"/>
            </a:solidFill>
            <a:ln w="9525">
              <a:noFill/>
              <a:miter lim="800000"/>
              <a:headEnd/>
              <a:tailEnd/>
            </a:ln>
          </p:spPr>
          <p:txBody>
            <a:bodyPr/>
            <a:lstStyle/>
            <a:p>
              <a:endParaRPr lang="nl-NL"/>
            </a:p>
          </p:txBody>
        </p:sp>
        <p:sp>
          <p:nvSpPr>
            <p:cNvPr id="14739" name="Rectangle 347"/>
            <p:cNvSpPr>
              <a:spLocks noChangeArrowheads="1"/>
            </p:cNvSpPr>
            <p:nvPr/>
          </p:nvSpPr>
          <p:spPr bwMode="auto">
            <a:xfrm>
              <a:off x="2274" y="1504"/>
              <a:ext cx="8" cy="33"/>
            </a:xfrm>
            <a:prstGeom prst="rect">
              <a:avLst/>
            </a:prstGeom>
            <a:solidFill>
              <a:srgbClr val="888800"/>
            </a:solidFill>
            <a:ln w="9525">
              <a:noFill/>
              <a:miter lim="800000"/>
              <a:headEnd/>
              <a:tailEnd/>
            </a:ln>
          </p:spPr>
          <p:txBody>
            <a:bodyPr/>
            <a:lstStyle/>
            <a:p>
              <a:endParaRPr lang="nl-NL"/>
            </a:p>
          </p:txBody>
        </p:sp>
        <p:sp>
          <p:nvSpPr>
            <p:cNvPr id="14740" name="Rectangle 348"/>
            <p:cNvSpPr>
              <a:spLocks noChangeArrowheads="1"/>
            </p:cNvSpPr>
            <p:nvPr/>
          </p:nvSpPr>
          <p:spPr bwMode="auto">
            <a:xfrm>
              <a:off x="2282" y="1504"/>
              <a:ext cx="8" cy="33"/>
            </a:xfrm>
            <a:prstGeom prst="rect">
              <a:avLst/>
            </a:prstGeom>
            <a:solidFill>
              <a:srgbClr val="858500"/>
            </a:solidFill>
            <a:ln w="9525">
              <a:noFill/>
              <a:miter lim="800000"/>
              <a:headEnd/>
              <a:tailEnd/>
            </a:ln>
          </p:spPr>
          <p:txBody>
            <a:bodyPr/>
            <a:lstStyle/>
            <a:p>
              <a:endParaRPr lang="nl-NL"/>
            </a:p>
          </p:txBody>
        </p:sp>
        <p:sp>
          <p:nvSpPr>
            <p:cNvPr id="14741" name="Rectangle 349"/>
            <p:cNvSpPr>
              <a:spLocks noChangeArrowheads="1"/>
            </p:cNvSpPr>
            <p:nvPr/>
          </p:nvSpPr>
          <p:spPr bwMode="auto">
            <a:xfrm>
              <a:off x="2290" y="1504"/>
              <a:ext cx="9" cy="33"/>
            </a:xfrm>
            <a:prstGeom prst="rect">
              <a:avLst/>
            </a:prstGeom>
            <a:solidFill>
              <a:srgbClr val="828200"/>
            </a:solidFill>
            <a:ln w="9525">
              <a:noFill/>
              <a:miter lim="800000"/>
              <a:headEnd/>
              <a:tailEnd/>
            </a:ln>
          </p:spPr>
          <p:txBody>
            <a:bodyPr/>
            <a:lstStyle/>
            <a:p>
              <a:endParaRPr lang="nl-NL"/>
            </a:p>
          </p:txBody>
        </p:sp>
        <p:sp>
          <p:nvSpPr>
            <p:cNvPr id="14742" name="Rectangle 350"/>
            <p:cNvSpPr>
              <a:spLocks noChangeArrowheads="1"/>
            </p:cNvSpPr>
            <p:nvPr/>
          </p:nvSpPr>
          <p:spPr bwMode="auto">
            <a:xfrm>
              <a:off x="2299" y="1504"/>
              <a:ext cx="8" cy="33"/>
            </a:xfrm>
            <a:prstGeom prst="rect">
              <a:avLst/>
            </a:prstGeom>
            <a:solidFill>
              <a:srgbClr val="808000"/>
            </a:solidFill>
            <a:ln w="9525">
              <a:noFill/>
              <a:miter lim="800000"/>
              <a:headEnd/>
              <a:tailEnd/>
            </a:ln>
          </p:spPr>
          <p:txBody>
            <a:bodyPr/>
            <a:lstStyle/>
            <a:p>
              <a:endParaRPr lang="nl-NL"/>
            </a:p>
          </p:txBody>
        </p:sp>
        <p:sp>
          <p:nvSpPr>
            <p:cNvPr id="14743" name="Rectangle 351"/>
            <p:cNvSpPr>
              <a:spLocks noChangeArrowheads="1"/>
            </p:cNvSpPr>
            <p:nvPr/>
          </p:nvSpPr>
          <p:spPr bwMode="auto">
            <a:xfrm>
              <a:off x="2307" y="1504"/>
              <a:ext cx="9" cy="33"/>
            </a:xfrm>
            <a:prstGeom prst="rect">
              <a:avLst/>
            </a:prstGeom>
            <a:solidFill>
              <a:srgbClr val="7E7E00"/>
            </a:solidFill>
            <a:ln w="9525">
              <a:noFill/>
              <a:miter lim="800000"/>
              <a:headEnd/>
              <a:tailEnd/>
            </a:ln>
          </p:spPr>
          <p:txBody>
            <a:bodyPr/>
            <a:lstStyle/>
            <a:p>
              <a:endParaRPr lang="nl-NL"/>
            </a:p>
          </p:txBody>
        </p:sp>
        <p:sp>
          <p:nvSpPr>
            <p:cNvPr id="14744" name="Rectangle 352"/>
            <p:cNvSpPr>
              <a:spLocks noChangeArrowheads="1"/>
            </p:cNvSpPr>
            <p:nvPr/>
          </p:nvSpPr>
          <p:spPr bwMode="auto">
            <a:xfrm>
              <a:off x="2316" y="1504"/>
              <a:ext cx="8" cy="33"/>
            </a:xfrm>
            <a:prstGeom prst="rect">
              <a:avLst/>
            </a:prstGeom>
            <a:solidFill>
              <a:srgbClr val="7C7C00"/>
            </a:solidFill>
            <a:ln w="9525">
              <a:noFill/>
              <a:miter lim="800000"/>
              <a:headEnd/>
              <a:tailEnd/>
            </a:ln>
          </p:spPr>
          <p:txBody>
            <a:bodyPr/>
            <a:lstStyle/>
            <a:p>
              <a:endParaRPr lang="nl-NL"/>
            </a:p>
          </p:txBody>
        </p:sp>
        <p:sp>
          <p:nvSpPr>
            <p:cNvPr id="14745" name="Rectangle 353"/>
            <p:cNvSpPr>
              <a:spLocks noChangeArrowheads="1"/>
            </p:cNvSpPr>
            <p:nvPr/>
          </p:nvSpPr>
          <p:spPr bwMode="auto">
            <a:xfrm>
              <a:off x="2324" y="1504"/>
              <a:ext cx="9" cy="33"/>
            </a:xfrm>
            <a:prstGeom prst="rect">
              <a:avLst/>
            </a:prstGeom>
            <a:solidFill>
              <a:srgbClr val="7A7A00"/>
            </a:solidFill>
            <a:ln w="9525">
              <a:noFill/>
              <a:miter lim="800000"/>
              <a:headEnd/>
              <a:tailEnd/>
            </a:ln>
          </p:spPr>
          <p:txBody>
            <a:bodyPr/>
            <a:lstStyle/>
            <a:p>
              <a:endParaRPr lang="nl-NL"/>
            </a:p>
          </p:txBody>
        </p:sp>
        <p:sp>
          <p:nvSpPr>
            <p:cNvPr id="14746" name="Rectangle 354"/>
            <p:cNvSpPr>
              <a:spLocks noChangeArrowheads="1"/>
            </p:cNvSpPr>
            <p:nvPr/>
          </p:nvSpPr>
          <p:spPr bwMode="auto">
            <a:xfrm>
              <a:off x="2333" y="1504"/>
              <a:ext cx="8" cy="33"/>
            </a:xfrm>
            <a:prstGeom prst="rect">
              <a:avLst/>
            </a:prstGeom>
            <a:solidFill>
              <a:srgbClr val="797900"/>
            </a:solidFill>
            <a:ln w="9525">
              <a:noFill/>
              <a:miter lim="800000"/>
              <a:headEnd/>
              <a:tailEnd/>
            </a:ln>
          </p:spPr>
          <p:txBody>
            <a:bodyPr/>
            <a:lstStyle/>
            <a:p>
              <a:endParaRPr lang="nl-NL"/>
            </a:p>
          </p:txBody>
        </p:sp>
        <p:sp>
          <p:nvSpPr>
            <p:cNvPr id="14747" name="Rectangle 355"/>
            <p:cNvSpPr>
              <a:spLocks noChangeArrowheads="1"/>
            </p:cNvSpPr>
            <p:nvPr/>
          </p:nvSpPr>
          <p:spPr bwMode="auto">
            <a:xfrm>
              <a:off x="2341" y="1504"/>
              <a:ext cx="8" cy="33"/>
            </a:xfrm>
            <a:prstGeom prst="rect">
              <a:avLst/>
            </a:prstGeom>
            <a:solidFill>
              <a:srgbClr val="777700"/>
            </a:solidFill>
            <a:ln w="9525">
              <a:noFill/>
              <a:miter lim="800000"/>
              <a:headEnd/>
              <a:tailEnd/>
            </a:ln>
          </p:spPr>
          <p:txBody>
            <a:bodyPr/>
            <a:lstStyle/>
            <a:p>
              <a:endParaRPr lang="nl-NL"/>
            </a:p>
          </p:txBody>
        </p:sp>
        <p:sp>
          <p:nvSpPr>
            <p:cNvPr id="14748" name="Rectangle 356"/>
            <p:cNvSpPr>
              <a:spLocks noChangeArrowheads="1"/>
            </p:cNvSpPr>
            <p:nvPr/>
          </p:nvSpPr>
          <p:spPr bwMode="auto">
            <a:xfrm>
              <a:off x="2349" y="1504"/>
              <a:ext cx="9" cy="33"/>
            </a:xfrm>
            <a:prstGeom prst="rect">
              <a:avLst/>
            </a:prstGeom>
            <a:solidFill>
              <a:srgbClr val="767600"/>
            </a:solidFill>
            <a:ln w="9525">
              <a:noFill/>
              <a:miter lim="800000"/>
              <a:headEnd/>
              <a:tailEnd/>
            </a:ln>
          </p:spPr>
          <p:txBody>
            <a:bodyPr/>
            <a:lstStyle/>
            <a:p>
              <a:endParaRPr lang="nl-NL"/>
            </a:p>
          </p:txBody>
        </p:sp>
      </p:grpSp>
      <p:sp>
        <p:nvSpPr>
          <p:cNvPr id="14367" name="Rectangle 358"/>
          <p:cNvSpPr>
            <a:spLocks noChangeArrowheads="1"/>
          </p:cNvSpPr>
          <p:nvPr/>
        </p:nvSpPr>
        <p:spPr bwMode="auto">
          <a:xfrm>
            <a:off x="2459038" y="2387600"/>
            <a:ext cx="1284287" cy="52388"/>
          </a:xfrm>
          <a:prstGeom prst="rect">
            <a:avLst/>
          </a:prstGeom>
          <a:noFill/>
          <a:ln w="12700">
            <a:solidFill>
              <a:srgbClr val="000000"/>
            </a:solidFill>
            <a:miter lim="800000"/>
            <a:headEnd/>
            <a:tailEnd/>
          </a:ln>
        </p:spPr>
        <p:txBody>
          <a:bodyPr/>
          <a:lstStyle/>
          <a:p>
            <a:endParaRPr lang="nl-NL"/>
          </a:p>
        </p:txBody>
      </p:sp>
      <p:grpSp>
        <p:nvGrpSpPr>
          <p:cNvPr id="16" name="Group 455"/>
          <p:cNvGrpSpPr>
            <a:grpSpLocks/>
          </p:cNvGrpSpPr>
          <p:nvPr/>
        </p:nvGrpSpPr>
        <p:grpSpPr bwMode="auto">
          <a:xfrm>
            <a:off x="2459038" y="2346325"/>
            <a:ext cx="1284287" cy="41275"/>
            <a:chOff x="1549" y="1478"/>
            <a:chExt cx="809" cy="26"/>
          </a:xfrm>
        </p:grpSpPr>
        <p:sp>
          <p:nvSpPr>
            <p:cNvPr id="14557" name="Rectangle 359"/>
            <p:cNvSpPr>
              <a:spLocks noChangeArrowheads="1"/>
            </p:cNvSpPr>
            <p:nvPr/>
          </p:nvSpPr>
          <p:spPr bwMode="auto">
            <a:xfrm>
              <a:off x="1549" y="1478"/>
              <a:ext cx="9" cy="26"/>
            </a:xfrm>
            <a:prstGeom prst="rect">
              <a:avLst/>
            </a:prstGeom>
            <a:solidFill>
              <a:srgbClr val="765E00"/>
            </a:solidFill>
            <a:ln w="9525">
              <a:noFill/>
              <a:miter lim="800000"/>
              <a:headEnd/>
              <a:tailEnd/>
            </a:ln>
          </p:spPr>
          <p:txBody>
            <a:bodyPr/>
            <a:lstStyle/>
            <a:p>
              <a:endParaRPr lang="nl-NL"/>
            </a:p>
          </p:txBody>
        </p:sp>
        <p:sp>
          <p:nvSpPr>
            <p:cNvPr id="14558" name="Rectangle 360"/>
            <p:cNvSpPr>
              <a:spLocks noChangeArrowheads="1"/>
            </p:cNvSpPr>
            <p:nvPr/>
          </p:nvSpPr>
          <p:spPr bwMode="auto">
            <a:xfrm>
              <a:off x="1558" y="1478"/>
              <a:ext cx="8" cy="26"/>
            </a:xfrm>
            <a:prstGeom prst="rect">
              <a:avLst/>
            </a:prstGeom>
            <a:solidFill>
              <a:srgbClr val="775F00"/>
            </a:solidFill>
            <a:ln w="9525">
              <a:noFill/>
              <a:miter lim="800000"/>
              <a:headEnd/>
              <a:tailEnd/>
            </a:ln>
          </p:spPr>
          <p:txBody>
            <a:bodyPr/>
            <a:lstStyle/>
            <a:p>
              <a:endParaRPr lang="nl-NL"/>
            </a:p>
          </p:txBody>
        </p:sp>
        <p:sp>
          <p:nvSpPr>
            <p:cNvPr id="14559" name="Rectangle 361"/>
            <p:cNvSpPr>
              <a:spLocks noChangeArrowheads="1"/>
            </p:cNvSpPr>
            <p:nvPr/>
          </p:nvSpPr>
          <p:spPr bwMode="auto">
            <a:xfrm>
              <a:off x="1566" y="1478"/>
              <a:ext cx="8" cy="26"/>
            </a:xfrm>
            <a:prstGeom prst="rect">
              <a:avLst/>
            </a:prstGeom>
            <a:solidFill>
              <a:srgbClr val="796000"/>
            </a:solidFill>
            <a:ln w="9525">
              <a:noFill/>
              <a:miter lim="800000"/>
              <a:headEnd/>
              <a:tailEnd/>
            </a:ln>
          </p:spPr>
          <p:txBody>
            <a:bodyPr/>
            <a:lstStyle/>
            <a:p>
              <a:endParaRPr lang="nl-NL"/>
            </a:p>
          </p:txBody>
        </p:sp>
        <p:sp>
          <p:nvSpPr>
            <p:cNvPr id="14560" name="Rectangle 362"/>
            <p:cNvSpPr>
              <a:spLocks noChangeArrowheads="1"/>
            </p:cNvSpPr>
            <p:nvPr/>
          </p:nvSpPr>
          <p:spPr bwMode="auto">
            <a:xfrm>
              <a:off x="1574" y="1478"/>
              <a:ext cx="9" cy="26"/>
            </a:xfrm>
            <a:prstGeom prst="rect">
              <a:avLst/>
            </a:prstGeom>
            <a:solidFill>
              <a:srgbClr val="7A6100"/>
            </a:solidFill>
            <a:ln w="9525">
              <a:noFill/>
              <a:miter lim="800000"/>
              <a:headEnd/>
              <a:tailEnd/>
            </a:ln>
          </p:spPr>
          <p:txBody>
            <a:bodyPr/>
            <a:lstStyle/>
            <a:p>
              <a:endParaRPr lang="nl-NL"/>
            </a:p>
          </p:txBody>
        </p:sp>
        <p:sp>
          <p:nvSpPr>
            <p:cNvPr id="14561" name="Rectangle 363"/>
            <p:cNvSpPr>
              <a:spLocks noChangeArrowheads="1"/>
            </p:cNvSpPr>
            <p:nvPr/>
          </p:nvSpPr>
          <p:spPr bwMode="auto">
            <a:xfrm>
              <a:off x="1583" y="1478"/>
              <a:ext cx="8" cy="26"/>
            </a:xfrm>
            <a:prstGeom prst="rect">
              <a:avLst/>
            </a:prstGeom>
            <a:solidFill>
              <a:srgbClr val="7C6300"/>
            </a:solidFill>
            <a:ln w="9525">
              <a:noFill/>
              <a:miter lim="800000"/>
              <a:headEnd/>
              <a:tailEnd/>
            </a:ln>
          </p:spPr>
          <p:txBody>
            <a:bodyPr/>
            <a:lstStyle/>
            <a:p>
              <a:endParaRPr lang="nl-NL"/>
            </a:p>
          </p:txBody>
        </p:sp>
        <p:sp>
          <p:nvSpPr>
            <p:cNvPr id="14562" name="Rectangle 364"/>
            <p:cNvSpPr>
              <a:spLocks noChangeArrowheads="1"/>
            </p:cNvSpPr>
            <p:nvPr/>
          </p:nvSpPr>
          <p:spPr bwMode="auto">
            <a:xfrm>
              <a:off x="1591" y="1478"/>
              <a:ext cx="9" cy="26"/>
            </a:xfrm>
            <a:prstGeom prst="rect">
              <a:avLst/>
            </a:prstGeom>
            <a:solidFill>
              <a:srgbClr val="7E6400"/>
            </a:solidFill>
            <a:ln w="9525">
              <a:noFill/>
              <a:miter lim="800000"/>
              <a:headEnd/>
              <a:tailEnd/>
            </a:ln>
          </p:spPr>
          <p:txBody>
            <a:bodyPr/>
            <a:lstStyle/>
            <a:p>
              <a:endParaRPr lang="nl-NL"/>
            </a:p>
          </p:txBody>
        </p:sp>
        <p:sp>
          <p:nvSpPr>
            <p:cNvPr id="14563" name="Rectangle 365"/>
            <p:cNvSpPr>
              <a:spLocks noChangeArrowheads="1"/>
            </p:cNvSpPr>
            <p:nvPr/>
          </p:nvSpPr>
          <p:spPr bwMode="auto">
            <a:xfrm>
              <a:off x="1600" y="1478"/>
              <a:ext cx="8" cy="26"/>
            </a:xfrm>
            <a:prstGeom prst="rect">
              <a:avLst/>
            </a:prstGeom>
            <a:solidFill>
              <a:srgbClr val="806600"/>
            </a:solidFill>
            <a:ln w="9525">
              <a:noFill/>
              <a:miter lim="800000"/>
              <a:headEnd/>
              <a:tailEnd/>
            </a:ln>
          </p:spPr>
          <p:txBody>
            <a:bodyPr/>
            <a:lstStyle/>
            <a:p>
              <a:endParaRPr lang="nl-NL"/>
            </a:p>
          </p:txBody>
        </p:sp>
        <p:sp>
          <p:nvSpPr>
            <p:cNvPr id="14564" name="Rectangle 366"/>
            <p:cNvSpPr>
              <a:spLocks noChangeArrowheads="1"/>
            </p:cNvSpPr>
            <p:nvPr/>
          </p:nvSpPr>
          <p:spPr bwMode="auto">
            <a:xfrm>
              <a:off x="1608" y="1478"/>
              <a:ext cx="9" cy="26"/>
            </a:xfrm>
            <a:prstGeom prst="rect">
              <a:avLst/>
            </a:prstGeom>
            <a:solidFill>
              <a:srgbClr val="836800"/>
            </a:solidFill>
            <a:ln w="9525">
              <a:noFill/>
              <a:miter lim="800000"/>
              <a:headEnd/>
              <a:tailEnd/>
            </a:ln>
          </p:spPr>
          <p:txBody>
            <a:bodyPr/>
            <a:lstStyle/>
            <a:p>
              <a:endParaRPr lang="nl-NL"/>
            </a:p>
          </p:txBody>
        </p:sp>
        <p:sp>
          <p:nvSpPr>
            <p:cNvPr id="14565" name="Rectangle 367"/>
            <p:cNvSpPr>
              <a:spLocks noChangeArrowheads="1"/>
            </p:cNvSpPr>
            <p:nvPr/>
          </p:nvSpPr>
          <p:spPr bwMode="auto">
            <a:xfrm>
              <a:off x="1617" y="1478"/>
              <a:ext cx="8" cy="26"/>
            </a:xfrm>
            <a:prstGeom prst="rect">
              <a:avLst/>
            </a:prstGeom>
            <a:solidFill>
              <a:srgbClr val="856A00"/>
            </a:solidFill>
            <a:ln w="9525">
              <a:noFill/>
              <a:miter lim="800000"/>
              <a:headEnd/>
              <a:tailEnd/>
            </a:ln>
          </p:spPr>
          <p:txBody>
            <a:bodyPr/>
            <a:lstStyle/>
            <a:p>
              <a:endParaRPr lang="nl-NL"/>
            </a:p>
          </p:txBody>
        </p:sp>
        <p:sp>
          <p:nvSpPr>
            <p:cNvPr id="14566" name="Rectangle 368"/>
            <p:cNvSpPr>
              <a:spLocks noChangeArrowheads="1"/>
            </p:cNvSpPr>
            <p:nvPr/>
          </p:nvSpPr>
          <p:spPr bwMode="auto">
            <a:xfrm>
              <a:off x="1625" y="1478"/>
              <a:ext cx="8" cy="26"/>
            </a:xfrm>
            <a:prstGeom prst="rect">
              <a:avLst/>
            </a:prstGeom>
            <a:solidFill>
              <a:srgbClr val="886D00"/>
            </a:solidFill>
            <a:ln w="9525">
              <a:noFill/>
              <a:miter lim="800000"/>
              <a:headEnd/>
              <a:tailEnd/>
            </a:ln>
          </p:spPr>
          <p:txBody>
            <a:bodyPr/>
            <a:lstStyle/>
            <a:p>
              <a:endParaRPr lang="nl-NL"/>
            </a:p>
          </p:txBody>
        </p:sp>
        <p:sp>
          <p:nvSpPr>
            <p:cNvPr id="14567" name="Rectangle 369"/>
            <p:cNvSpPr>
              <a:spLocks noChangeArrowheads="1"/>
            </p:cNvSpPr>
            <p:nvPr/>
          </p:nvSpPr>
          <p:spPr bwMode="auto">
            <a:xfrm>
              <a:off x="1633" y="1478"/>
              <a:ext cx="9" cy="26"/>
            </a:xfrm>
            <a:prstGeom prst="rect">
              <a:avLst/>
            </a:prstGeom>
            <a:solidFill>
              <a:srgbClr val="8C7000"/>
            </a:solidFill>
            <a:ln w="9525">
              <a:noFill/>
              <a:miter lim="800000"/>
              <a:headEnd/>
              <a:tailEnd/>
            </a:ln>
          </p:spPr>
          <p:txBody>
            <a:bodyPr/>
            <a:lstStyle/>
            <a:p>
              <a:endParaRPr lang="nl-NL"/>
            </a:p>
          </p:txBody>
        </p:sp>
        <p:sp>
          <p:nvSpPr>
            <p:cNvPr id="14568" name="Rectangle 370"/>
            <p:cNvSpPr>
              <a:spLocks noChangeArrowheads="1"/>
            </p:cNvSpPr>
            <p:nvPr/>
          </p:nvSpPr>
          <p:spPr bwMode="auto">
            <a:xfrm>
              <a:off x="1642" y="1478"/>
              <a:ext cx="8" cy="26"/>
            </a:xfrm>
            <a:prstGeom prst="rect">
              <a:avLst/>
            </a:prstGeom>
            <a:solidFill>
              <a:srgbClr val="8F7200"/>
            </a:solidFill>
            <a:ln w="9525">
              <a:noFill/>
              <a:miter lim="800000"/>
              <a:headEnd/>
              <a:tailEnd/>
            </a:ln>
          </p:spPr>
          <p:txBody>
            <a:bodyPr/>
            <a:lstStyle/>
            <a:p>
              <a:endParaRPr lang="nl-NL"/>
            </a:p>
          </p:txBody>
        </p:sp>
        <p:sp>
          <p:nvSpPr>
            <p:cNvPr id="14569" name="Rectangle 371"/>
            <p:cNvSpPr>
              <a:spLocks noChangeArrowheads="1"/>
            </p:cNvSpPr>
            <p:nvPr/>
          </p:nvSpPr>
          <p:spPr bwMode="auto">
            <a:xfrm>
              <a:off x="1650" y="1478"/>
              <a:ext cx="9" cy="26"/>
            </a:xfrm>
            <a:prstGeom prst="rect">
              <a:avLst/>
            </a:prstGeom>
            <a:solidFill>
              <a:srgbClr val="937500"/>
            </a:solidFill>
            <a:ln w="9525">
              <a:noFill/>
              <a:miter lim="800000"/>
              <a:headEnd/>
              <a:tailEnd/>
            </a:ln>
          </p:spPr>
          <p:txBody>
            <a:bodyPr/>
            <a:lstStyle/>
            <a:p>
              <a:endParaRPr lang="nl-NL"/>
            </a:p>
          </p:txBody>
        </p:sp>
        <p:sp>
          <p:nvSpPr>
            <p:cNvPr id="14570" name="Rectangle 372"/>
            <p:cNvSpPr>
              <a:spLocks noChangeArrowheads="1"/>
            </p:cNvSpPr>
            <p:nvPr/>
          </p:nvSpPr>
          <p:spPr bwMode="auto">
            <a:xfrm>
              <a:off x="1659" y="1478"/>
              <a:ext cx="8" cy="26"/>
            </a:xfrm>
            <a:prstGeom prst="rect">
              <a:avLst/>
            </a:prstGeom>
            <a:solidFill>
              <a:srgbClr val="977900"/>
            </a:solidFill>
            <a:ln w="9525">
              <a:noFill/>
              <a:miter lim="800000"/>
              <a:headEnd/>
              <a:tailEnd/>
            </a:ln>
          </p:spPr>
          <p:txBody>
            <a:bodyPr/>
            <a:lstStyle/>
            <a:p>
              <a:endParaRPr lang="nl-NL"/>
            </a:p>
          </p:txBody>
        </p:sp>
        <p:sp>
          <p:nvSpPr>
            <p:cNvPr id="14571" name="Rectangle 373"/>
            <p:cNvSpPr>
              <a:spLocks noChangeArrowheads="1"/>
            </p:cNvSpPr>
            <p:nvPr/>
          </p:nvSpPr>
          <p:spPr bwMode="auto">
            <a:xfrm>
              <a:off x="1667" y="1478"/>
              <a:ext cx="8" cy="26"/>
            </a:xfrm>
            <a:prstGeom prst="rect">
              <a:avLst/>
            </a:prstGeom>
            <a:solidFill>
              <a:srgbClr val="9B7C00"/>
            </a:solidFill>
            <a:ln w="9525">
              <a:noFill/>
              <a:miter lim="800000"/>
              <a:headEnd/>
              <a:tailEnd/>
            </a:ln>
          </p:spPr>
          <p:txBody>
            <a:bodyPr/>
            <a:lstStyle/>
            <a:p>
              <a:endParaRPr lang="nl-NL"/>
            </a:p>
          </p:txBody>
        </p:sp>
        <p:sp>
          <p:nvSpPr>
            <p:cNvPr id="14572" name="Rectangle 374"/>
            <p:cNvSpPr>
              <a:spLocks noChangeArrowheads="1"/>
            </p:cNvSpPr>
            <p:nvPr/>
          </p:nvSpPr>
          <p:spPr bwMode="auto">
            <a:xfrm>
              <a:off x="1675" y="1478"/>
              <a:ext cx="9" cy="26"/>
            </a:xfrm>
            <a:prstGeom prst="rect">
              <a:avLst/>
            </a:prstGeom>
            <a:solidFill>
              <a:srgbClr val="9F7F00"/>
            </a:solidFill>
            <a:ln w="9525">
              <a:noFill/>
              <a:miter lim="800000"/>
              <a:headEnd/>
              <a:tailEnd/>
            </a:ln>
          </p:spPr>
          <p:txBody>
            <a:bodyPr/>
            <a:lstStyle/>
            <a:p>
              <a:endParaRPr lang="nl-NL"/>
            </a:p>
          </p:txBody>
        </p:sp>
        <p:sp>
          <p:nvSpPr>
            <p:cNvPr id="14573" name="Rectangle 375"/>
            <p:cNvSpPr>
              <a:spLocks noChangeArrowheads="1"/>
            </p:cNvSpPr>
            <p:nvPr/>
          </p:nvSpPr>
          <p:spPr bwMode="auto">
            <a:xfrm>
              <a:off x="1684" y="1478"/>
              <a:ext cx="8" cy="26"/>
            </a:xfrm>
            <a:prstGeom prst="rect">
              <a:avLst/>
            </a:prstGeom>
            <a:solidFill>
              <a:srgbClr val="A48300"/>
            </a:solidFill>
            <a:ln w="9525">
              <a:noFill/>
              <a:miter lim="800000"/>
              <a:headEnd/>
              <a:tailEnd/>
            </a:ln>
          </p:spPr>
          <p:txBody>
            <a:bodyPr/>
            <a:lstStyle/>
            <a:p>
              <a:endParaRPr lang="nl-NL"/>
            </a:p>
          </p:txBody>
        </p:sp>
        <p:sp>
          <p:nvSpPr>
            <p:cNvPr id="14574" name="Rectangle 376"/>
            <p:cNvSpPr>
              <a:spLocks noChangeArrowheads="1"/>
            </p:cNvSpPr>
            <p:nvPr/>
          </p:nvSpPr>
          <p:spPr bwMode="auto">
            <a:xfrm>
              <a:off x="1692" y="1478"/>
              <a:ext cx="9" cy="26"/>
            </a:xfrm>
            <a:prstGeom prst="rect">
              <a:avLst/>
            </a:prstGeom>
            <a:solidFill>
              <a:srgbClr val="A88600"/>
            </a:solidFill>
            <a:ln w="9525">
              <a:noFill/>
              <a:miter lim="800000"/>
              <a:headEnd/>
              <a:tailEnd/>
            </a:ln>
          </p:spPr>
          <p:txBody>
            <a:bodyPr/>
            <a:lstStyle/>
            <a:p>
              <a:endParaRPr lang="nl-NL"/>
            </a:p>
          </p:txBody>
        </p:sp>
        <p:sp>
          <p:nvSpPr>
            <p:cNvPr id="14575" name="Rectangle 377"/>
            <p:cNvSpPr>
              <a:spLocks noChangeArrowheads="1"/>
            </p:cNvSpPr>
            <p:nvPr/>
          </p:nvSpPr>
          <p:spPr bwMode="auto">
            <a:xfrm>
              <a:off x="1701" y="1478"/>
              <a:ext cx="8" cy="26"/>
            </a:xfrm>
            <a:prstGeom prst="rect">
              <a:avLst/>
            </a:prstGeom>
            <a:solidFill>
              <a:srgbClr val="AD8A00"/>
            </a:solidFill>
            <a:ln w="9525">
              <a:noFill/>
              <a:miter lim="800000"/>
              <a:headEnd/>
              <a:tailEnd/>
            </a:ln>
          </p:spPr>
          <p:txBody>
            <a:bodyPr/>
            <a:lstStyle/>
            <a:p>
              <a:endParaRPr lang="nl-NL"/>
            </a:p>
          </p:txBody>
        </p:sp>
        <p:sp>
          <p:nvSpPr>
            <p:cNvPr id="14576" name="Rectangle 378"/>
            <p:cNvSpPr>
              <a:spLocks noChangeArrowheads="1"/>
            </p:cNvSpPr>
            <p:nvPr/>
          </p:nvSpPr>
          <p:spPr bwMode="auto">
            <a:xfrm>
              <a:off x="1709" y="1478"/>
              <a:ext cx="9" cy="26"/>
            </a:xfrm>
            <a:prstGeom prst="rect">
              <a:avLst/>
            </a:prstGeom>
            <a:solidFill>
              <a:srgbClr val="B28E00"/>
            </a:solidFill>
            <a:ln w="9525">
              <a:noFill/>
              <a:miter lim="800000"/>
              <a:headEnd/>
              <a:tailEnd/>
            </a:ln>
          </p:spPr>
          <p:txBody>
            <a:bodyPr/>
            <a:lstStyle/>
            <a:p>
              <a:endParaRPr lang="nl-NL"/>
            </a:p>
          </p:txBody>
        </p:sp>
        <p:sp>
          <p:nvSpPr>
            <p:cNvPr id="14577" name="Rectangle 379"/>
            <p:cNvSpPr>
              <a:spLocks noChangeArrowheads="1"/>
            </p:cNvSpPr>
            <p:nvPr/>
          </p:nvSpPr>
          <p:spPr bwMode="auto">
            <a:xfrm>
              <a:off x="1718" y="1478"/>
              <a:ext cx="8" cy="26"/>
            </a:xfrm>
            <a:prstGeom prst="rect">
              <a:avLst/>
            </a:prstGeom>
            <a:solidFill>
              <a:srgbClr val="B69100"/>
            </a:solidFill>
            <a:ln w="9525">
              <a:noFill/>
              <a:miter lim="800000"/>
              <a:headEnd/>
              <a:tailEnd/>
            </a:ln>
          </p:spPr>
          <p:txBody>
            <a:bodyPr/>
            <a:lstStyle/>
            <a:p>
              <a:endParaRPr lang="nl-NL"/>
            </a:p>
          </p:txBody>
        </p:sp>
        <p:sp>
          <p:nvSpPr>
            <p:cNvPr id="14578" name="Rectangle 380"/>
            <p:cNvSpPr>
              <a:spLocks noChangeArrowheads="1"/>
            </p:cNvSpPr>
            <p:nvPr/>
          </p:nvSpPr>
          <p:spPr bwMode="auto">
            <a:xfrm>
              <a:off x="1726" y="1478"/>
              <a:ext cx="8" cy="26"/>
            </a:xfrm>
            <a:prstGeom prst="rect">
              <a:avLst/>
            </a:prstGeom>
            <a:solidFill>
              <a:srgbClr val="BB9500"/>
            </a:solidFill>
            <a:ln w="9525">
              <a:noFill/>
              <a:miter lim="800000"/>
              <a:headEnd/>
              <a:tailEnd/>
            </a:ln>
          </p:spPr>
          <p:txBody>
            <a:bodyPr/>
            <a:lstStyle/>
            <a:p>
              <a:endParaRPr lang="nl-NL"/>
            </a:p>
          </p:txBody>
        </p:sp>
        <p:sp>
          <p:nvSpPr>
            <p:cNvPr id="14579" name="Rectangle 381"/>
            <p:cNvSpPr>
              <a:spLocks noChangeArrowheads="1"/>
            </p:cNvSpPr>
            <p:nvPr/>
          </p:nvSpPr>
          <p:spPr bwMode="auto">
            <a:xfrm>
              <a:off x="1734" y="1478"/>
              <a:ext cx="9" cy="26"/>
            </a:xfrm>
            <a:prstGeom prst="rect">
              <a:avLst/>
            </a:prstGeom>
            <a:solidFill>
              <a:srgbClr val="C09900"/>
            </a:solidFill>
            <a:ln w="9525">
              <a:noFill/>
              <a:miter lim="800000"/>
              <a:headEnd/>
              <a:tailEnd/>
            </a:ln>
          </p:spPr>
          <p:txBody>
            <a:bodyPr/>
            <a:lstStyle/>
            <a:p>
              <a:endParaRPr lang="nl-NL"/>
            </a:p>
          </p:txBody>
        </p:sp>
        <p:sp>
          <p:nvSpPr>
            <p:cNvPr id="14580" name="Rectangle 382"/>
            <p:cNvSpPr>
              <a:spLocks noChangeArrowheads="1"/>
            </p:cNvSpPr>
            <p:nvPr/>
          </p:nvSpPr>
          <p:spPr bwMode="auto">
            <a:xfrm>
              <a:off x="1743" y="1478"/>
              <a:ext cx="8" cy="26"/>
            </a:xfrm>
            <a:prstGeom prst="rect">
              <a:avLst/>
            </a:prstGeom>
            <a:solidFill>
              <a:srgbClr val="C49D00"/>
            </a:solidFill>
            <a:ln w="9525">
              <a:noFill/>
              <a:miter lim="800000"/>
              <a:headEnd/>
              <a:tailEnd/>
            </a:ln>
          </p:spPr>
          <p:txBody>
            <a:bodyPr/>
            <a:lstStyle/>
            <a:p>
              <a:endParaRPr lang="nl-NL"/>
            </a:p>
          </p:txBody>
        </p:sp>
        <p:sp>
          <p:nvSpPr>
            <p:cNvPr id="14581" name="Rectangle 383"/>
            <p:cNvSpPr>
              <a:spLocks noChangeArrowheads="1"/>
            </p:cNvSpPr>
            <p:nvPr/>
          </p:nvSpPr>
          <p:spPr bwMode="auto">
            <a:xfrm>
              <a:off x="1751" y="1478"/>
              <a:ext cx="9" cy="26"/>
            </a:xfrm>
            <a:prstGeom prst="rect">
              <a:avLst/>
            </a:prstGeom>
            <a:solidFill>
              <a:srgbClr val="C8A000"/>
            </a:solidFill>
            <a:ln w="9525">
              <a:noFill/>
              <a:miter lim="800000"/>
              <a:headEnd/>
              <a:tailEnd/>
            </a:ln>
          </p:spPr>
          <p:txBody>
            <a:bodyPr/>
            <a:lstStyle/>
            <a:p>
              <a:endParaRPr lang="nl-NL"/>
            </a:p>
          </p:txBody>
        </p:sp>
        <p:sp>
          <p:nvSpPr>
            <p:cNvPr id="14582" name="Rectangle 384"/>
            <p:cNvSpPr>
              <a:spLocks noChangeArrowheads="1"/>
            </p:cNvSpPr>
            <p:nvPr/>
          </p:nvSpPr>
          <p:spPr bwMode="auto">
            <a:xfrm>
              <a:off x="1760" y="1478"/>
              <a:ext cx="8" cy="26"/>
            </a:xfrm>
            <a:prstGeom prst="rect">
              <a:avLst/>
            </a:prstGeom>
            <a:solidFill>
              <a:srgbClr val="CDA400"/>
            </a:solidFill>
            <a:ln w="9525">
              <a:noFill/>
              <a:miter lim="800000"/>
              <a:headEnd/>
              <a:tailEnd/>
            </a:ln>
          </p:spPr>
          <p:txBody>
            <a:bodyPr/>
            <a:lstStyle/>
            <a:p>
              <a:endParaRPr lang="nl-NL"/>
            </a:p>
          </p:txBody>
        </p:sp>
        <p:sp>
          <p:nvSpPr>
            <p:cNvPr id="14583" name="Rectangle 385"/>
            <p:cNvSpPr>
              <a:spLocks noChangeArrowheads="1"/>
            </p:cNvSpPr>
            <p:nvPr/>
          </p:nvSpPr>
          <p:spPr bwMode="auto">
            <a:xfrm>
              <a:off x="1768" y="1478"/>
              <a:ext cx="9" cy="26"/>
            </a:xfrm>
            <a:prstGeom prst="rect">
              <a:avLst/>
            </a:prstGeom>
            <a:solidFill>
              <a:srgbClr val="D1A700"/>
            </a:solidFill>
            <a:ln w="9525">
              <a:noFill/>
              <a:miter lim="800000"/>
              <a:headEnd/>
              <a:tailEnd/>
            </a:ln>
          </p:spPr>
          <p:txBody>
            <a:bodyPr/>
            <a:lstStyle/>
            <a:p>
              <a:endParaRPr lang="nl-NL"/>
            </a:p>
          </p:txBody>
        </p:sp>
        <p:sp>
          <p:nvSpPr>
            <p:cNvPr id="14584" name="Rectangle 386"/>
            <p:cNvSpPr>
              <a:spLocks noChangeArrowheads="1"/>
            </p:cNvSpPr>
            <p:nvPr/>
          </p:nvSpPr>
          <p:spPr bwMode="auto">
            <a:xfrm>
              <a:off x="1777" y="1478"/>
              <a:ext cx="8" cy="26"/>
            </a:xfrm>
            <a:prstGeom prst="rect">
              <a:avLst/>
            </a:prstGeom>
            <a:solidFill>
              <a:srgbClr val="D5AA00"/>
            </a:solidFill>
            <a:ln w="9525">
              <a:noFill/>
              <a:miter lim="800000"/>
              <a:headEnd/>
              <a:tailEnd/>
            </a:ln>
          </p:spPr>
          <p:txBody>
            <a:bodyPr/>
            <a:lstStyle/>
            <a:p>
              <a:endParaRPr lang="nl-NL"/>
            </a:p>
          </p:txBody>
        </p:sp>
        <p:sp>
          <p:nvSpPr>
            <p:cNvPr id="14585" name="Rectangle 387"/>
            <p:cNvSpPr>
              <a:spLocks noChangeArrowheads="1"/>
            </p:cNvSpPr>
            <p:nvPr/>
          </p:nvSpPr>
          <p:spPr bwMode="auto">
            <a:xfrm>
              <a:off x="1785" y="1478"/>
              <a:ext cx="8" cy="26"/>
            </a:xfrm>
            <a:prstGeom prst="rect">
              <a:avLst/>
            </a:prstGeom>
            <a:solidFill>
              <a:srgbClr val="D9AE00"/>
            </a:solidFill>
            <a:ln w="9525">
              <a:noFill/>
              <a:miter lim="800000"/>
              <a:headEnd/>
              <a:tailEnd/>
            </a:ln>
          </p:spPr>
          <p:txBody>
            <a:bodyPr/>
            <a:lstStyle/>
            <a:p>
              <a:endParaRPr lang="nl-NL"/>
            </a:p>
          </p:txBody>
        </p:sp>
        <p:sp>
          <p:nvSpPr>
            <p:cNvPr id="14586" name="Rectangle 388"/>
            <p:cNvSpPr>
              <a:spLocks noChangeArrowheads="1"/>
            </p:cNvSpPr>
            <p:nvPr/>
          </p:nvSpPr>
          <p:spPr bwMode="auto">
            <a:xfrm>
              <a:off x="1793" y="1478"/>
              <a:ext cx="9" cy="26"/>
            </a:xfrm>
            <a:prstGeom prst="rect">
              <a:avLst/>
            </a:prstGeom>
            <a:solidFill>
              <a:srgbClr val="DDB100"/>
            </a:solidFill>
            <a:ln w="9525">
              <a:noFill/>
              <a:miter lim="800000"/>
              <a:headEnd/>
              <a:tailEnd/>
            </a:ln>
          </p:spPr>
          <p:txBody>
            <a:bodyPr/>
            <a:lstStyle/>
            <a:p>
              <a:endParaRPr lang="nl-NL"/>
            </a:p>
          </p:txBody>
        </p:sp>
        <p:sp>
          <p:nvSpPr>
            <p:cNvPr id="14587" name="Rectangle 389"/>
            <p:cNvSpPr>
              <a:spLocks noChangeArrowheads="1"/>
            </p:cNvSpPr>
            <p:nvPr/>
          </p:nvSpPr>
          <p:spPr bwMode="auto">
            <a:xfrm>
              <a:off x="1802" y="1478"/>
              <a:ext cx="8" cy="26"/>
            </a:xfrm>
            <a:prstGeom prst="rect">
              <a:avLst/>
            </a:prstGeom>
            <a:solidFill>
              <a:srgbClr val="E0B300"/>
            </a:solidFill>
            <a:ln w="9525">
              <a:noFill/>
              <a:miter lim="800000"/>
              <a:headEnd/>
              <a:tailEnd/>
            </a:ln>
          </p:spPr>
          <p:txBody>
            <a:bodyPr/>
            <a:lstStyle/>
            <a:p>
              <a:endParaRPr lang="nl-NL"/>
            </a:p>
          </p:txBody>
        </p:sp>
        <p:sp>
          <p:nvSpPr>
            <p:cNvPr id="14588" name="Rectangle 390"/>
            <p:cNvSpPr>
              <a:spLocks noChangeArrowheads="1"/>
            </p:cNvSpPr>
            <p:nvPr/>
          </p:nvSpPr>
          <p:spPr bwMode="auto">
            <a:xfrm>
              <a:off x="1810" y="1478"/>
              <a:ext cx="9" cy="26"/>
            </a:xfrm>
            <a:prstGeom prst="rect">
              <a:avLst/>
            </a:prstGeom>
            <a:solidFill>
              <a:srgbClr val="E4B600"/>
            </a:solidFill>
            <a:ln w="9525">
              <a:noFill/>
              <a:miter lim="800000"/>
              <a:headEnd/>
              <a:tailEnd/>
            </a:ln>
          </p:spPr>
          <p:txBody>
            <a:bodyPr/>
            <a:lstStyle/>
            <a:p>
              <a:endParaRPr lang="nl-NL"/>
            </a:p>
          </p:txBody>
        </p:sp>
        <p:sp>
          <p:nvSpPr>
            <p:cNvPr id="14589" name="Rectangle 391"/>
            <p:cNvSpPr>
              <a:spLocks noChangeArrowheads="1"/>
            </p:cNvSpPr>
            <p:nvPr/>
          </p:nvSpPr>
          <p:spPr bwMode="auto">
            <a:xfrm>
              <a:off x="1819" y="1478"/>
              <a:ext cx="8" cy="26"/>
            </a:xfrm>
            <a:prstGeom prst="rect">
              <a:avLst/>
            </a:prstGeom>
            <a:solidFill>
              <a:srgbClr val="E7B900"/>
            </a:solidFill>
            <a:ln w="9525">
              <a:noFill/>
              <a:miter lim="800000"/>
              <a:headEnd/>
              <a:tailEnd/>
            </a:ln>
          </p:spPr>
          <p:txBody>
            <a:bodyPr/>
            <a:lstStyle/>
            <a:p>
              <a:endParaRPr lang="nl-NL"/>
            </a:p>
          </p:txBody>
        </p:sp>
        <p:sp>
          <p:nvSpPr>
            <p:cNvPr id="14590" name="Rectangle 392"/>
            <p:cNvSpPr>
              <a:spLocks noChangeArrowheads="1"/>
            </p:cNvSpPr>
            <p:nvPr/>
          </p:nvSpPr>
          <p:spPr bwMode="auto">
            <a:xfrm>
              <a:off x="1827" y="1478"/>
              <a:ext cx="9" cy="26"/>
            </a:xfrm>
            <a:prstGeom prst="rect">
              <a:avLst/>
            </a:prstGeom>
            <a:solidFill>
              <a:srgbClr val="EABB00"/>
            </a:solidFill>
            <a:ln w="9525">
              <a:noFill/>
              <a:miter lim="800000"/>
              <a:headEnd/>
              <a:tailEnd/>
            </a:ln>
          </p:spPr>
          <p:txBody>
            <a:bodyPr/>
            <a:lstStyle/>
            <a:p>
              <a:endParaRPr lang="nl-NL"/>
            </a:p>
          </p:txBody>
        </p:sp>
        <p:sp>
          <p:nvSpPr>
            <p:cNvPr id="14591" name="Rectangle 393"/>
            <p:cNvSpPr>
              <a:spLocks noChangeArrowheads="1"/>
            </p:cNvSpPr>
            <p:nvPr/>
          </p:nvSpPr>
          <p:spPr bwMode="auto">
            <a:xfrm>
              <a:off x="1836" y="1478"/>
              <a:ext cx="8" cy="26"/>
            </a:xfrm>
            <a:prstGeom prst="rect">
              <a:avLst/>
            </a:prstGeom>
            <a:solidFill>
              <a:srgbClr val="EDBD00"/>
            </a:solidFill>
            <a:ln w="9525">
              <a:noFill/>
              <a:miter lim="800000"/>
              <a:headEnd/>
              <a:tailEnd/>
            </a:ln>
          </p:spPr>
          <p:txBody>
            <a:bodyPr/>
            <a:lstStyle/>
            <a:p>
              <a:endParaRPr lang="nl-NL"/>
            </a:p>
          </p:txBody>
        </p:sp>
        <p:sp>
          <p:nvSpPr>
            <p:cNvPr id="14592" name="Rectangle 394"/>
            <p:cNvSpPr>
              <a:spLocks noChangeArrowheads="1"/>
            </p:cNvSpPr>
            <p:nvPr/>
          </p:nvSpPr>
          <p:spPr bwMode="auto">
            <a:xfrm>
              <a:off x="1844" y="1478"/>
              <a:ext cx="8" cy="26"/>
            </a:xfrm>
            <a:prstGeom prst="rect">
              <a:avLst/>
            </a:prstGeom>
            <a:solidFill>
              <a:srgbClr val="EFBF00"/>
            </a:solidFill>
            <a:ln w="9525">
              <a:noFill/>
              <a:miter lim="800000"/>
              <a:headEnd/>
              <a:tailEnd/>
            </a:ln>
          </p:spPr>
          <p:txBody>
            <a:bodyPr/>
            <a:lstStyle/>
            <a:p>
              <a:endParaRPr lang="nl-NL"/>
            </a:p>
          </p:txBody>
        </p:sp>
        <p:sp>
          <p:nvSpPr>
            <p:cNvPr id="14593" name="Rectangle 395"/>
            <p:cNvSpPr>
              <a:spLocks noChangeArrowheads="1"/>
            </p:cNvSpPr>
            <p:nvPr/>
          </p:nvSpPr>
          <p:spPr bwMode="auto">
            <a:xfrm>
              <a:off x="1852" y="1478"/>
              <a:ext cx="9" cy="26"/>
            </a:xfrm>
            <a:prstGeom prst="rect">
              <a:avLst/>
            </a:prstGeom>
            <a:solidFill>
              <a:srgbClr val="F1C100"/>
            </a:solidFill>
            <a:ln w="9525">
              <a:noFill/>
              <a:miter lim="800000"/>
              <a:headEnd/>
              <a:tailEnd/>
            </a:ln>
          </p:spPr>
          <p:txBody>
            <a:bodyPr/>
            <a:lstStyle/>
            <a:p>
              <a:endParaRPr lang="nl-NL"/>
            </a:p>
          </p:txBody>
        </p:sp>
        <p:sp>
          <p:nvSpPr>
            <p:cNvPr id="14594" name="Rectangle 396"/>
            <p:cNvSpPr>
              <a:spLocks noChangeArrowheads="1"/>
            </p:cNvSpPr>
            <p:nvPr/>
          </p:nvSpPr>
          <p:spPr bwMode="auto">
            <a:xfrm>
              <a:off x="1861" y="1478"/>
              <a:ext cx="8" cy="26"/>
            </a:xfrm>
            <a:prstGeom prst="rect">
              <a:avLst/>
            </a:prstGeom>
            <a:solidFill>
              <a:srgbClr val="F3C200"/>
            </a:solidFill>
            <a:ln w="9525">
              <a:noFill/>
              <a:miter lim="800000"/>
              <a:headEnd/>
              <a:tailEnd/>
            </a:ln>
          </p:spPr>
          <p:txBody>
            <a:bodyPr/>
            <a:lstStyle/>
            <a:p>
              <a:endParaRPr lang="nl-NL"/>
            </a:p>
          </p:txBody>
        </p:sp>
        <p:sp>
          <p:nvSpPr>
            <p:cNvPr id="14595" name="Rectangle 397"/>
            <p:cNvSpPr>
              <a:spLocks noChangeArrowheads="1"/>
            </p:cNvSpPr>
            <p:nvPr/>
          </p:nvSpPr>
          <p:spPr bwMode="auto">
            <a:xfrm>
              <a:off x="1869" y="1478"/>
              <a:ext cx="9" cy="26"/>
            </a:xfrm>
            <a:prstGeom prst="rect">
              <a:avLst/>
            </a:prstGeom>
            <a:solidFill>
              <a:srgbClr val="F5C400"/>
            </a:solidFill>
            <a:ln w="9525">
              <a:noFill/>
              <a:miter lim="800000"/>
              <a:headEnd/>
              <a:tailEnd/>
            </a:ln>
          </p:spPr>
          <p:txBody>
            <a:bodyPr/>
            <a:lstStyle/>
            <a:p>
              <a:endParaRPr lang="nl-NL"/>
            </a:p>
          </p:txBody>
        </p:sp>
        <p:sp>
          <p:nvSpPr>
            <p:cNvPr id="14596" name="Rectangle 398"/>
            <p:cNvSpPr>
              <a:spLocks noChangeArrowheads="1"/>
            </p:cNvSpPr>
            <p:nvPr/>
          </p:nvSpPr>
          <p:spPr bwMode="auto">
            <a:xfrm>
              <a:off x="1878" y="1478"/>
              <a:ext cx="8" cy="26"/>
            </a:xfrm>
            <a:prstGeom prst="rect">
              <a:avLst/>
            </a:prstGeom>
            <a:solidFill>
              <a:srgbClr val="F6C500"/>
            </a:solidFill>
            <a:ln w="9525">
              <a:noFill/>
              <a:miter lim="800000"/>
              <a:headEnd/>
              <a:tailEnd/>
            </a:ln>
          </p:spPr>
          <p:txBody>
            <a:bodyPr/>
            <a:lstStyle/>
            <a:p>
              <a:endParaRPr lang="nl-NL"/>
            </a:p>
          </p:txBody>
        </p:sp>
        <p:sp>
          <p:nvSpPr>
            <p:cNvPr id="14597" name="Rectangle 399"/>
            <p:cNvSpPr>
              <a:spLocks noChangeArrowheads="1"/>
            </p:cNvSpPr>
            <p:nvPr/>
          </p:nvSpPr>
          <p:spPr bwMode="auto">
            <a:xfrm>
              <a:off x="1886" y="1478"/>
              <a:ext cx="9" cy="26"/>
            </a:xfrm>
            <a:prstGeom prst="rect">
              <a:avLst/>
            </a:prstGeom>
            <a:solidFill>
              <a:srgbClr val="F8C600"/>
            </a:solidFill>
            <a:ln w="9525">
              <a:noFill/>
              <a:miter lim="800000"/>
              <a:headEnd/>
              <a:tailEnd/>
            </a:ln>
          </p:spPr>
          <p:txBody>
            <a:bodyPr/>
            <a:lstStyle/>
            <a:p>
              <a:endParaRPr lang="nl-NL"/>
            </a:p>
          </p:txBody>
        </p:sp>
        <p:sp>
          <p:nvSpPr>
            <p:cNvPr id="14598" name="Rectangle 400"/>
            <p:cNvSpPr>
              <a:spLocks noChangeArrowheads="1"/>
            </p:cNvSpPr>
            <p:nvPr/>
          </p:nvSpPr>
          <p:spPr bwMode="auto">
            <a:xfrm>
              <a:off x="1895" y="1478"/>
              <a:ext cx="8" cy="26"/>
            </a:xfrm>
            <a:prstGeom prst="rect">
              <a:avLst/>
            </a:prstGeom>
            <a:solidFill>
              <a:srgbClr val="F9C700"/>
            </a:solidFill>
            <a:ln w="9525">
              <a:noFill/>
              <a:miter lim="800000"/>
              <a:headEnd/>
              <a:tailEnd/>
            </a:ln>
          </p:spPr>
          <p:txBody>
            <a:bodyPr/>
            <a:lstStyle/>
            <a:p>
              <a:endParaRPr lang="nl-NL"/>
            </a:p>
          </p:txBody>
        </p:sp>
        <p:sp>
          <p:nvSpPr>
            <p:cNvPr id="14599" name="Rectangle 401"/>
            <p:cNvSpPr>
              <a:spLocks noChangeArrowheads="1"/>
            </p:cNvSpPr>
            <p:nvPr/>
          </p:nvSpPr>
          <p:spPr bwMode="auto">
            <a:xfrm>
              <a:off x="1903" y="1478"/>
              <a:ext cx="8" cy="26"/>
            </a:xfrm>
            <a:prstGeom prst="rect">
              <a:avLst/>
            </a:prstGeom>
            <a:solidFill>
              <a:srgbClr val="FAC800"/>
            </a:solidFill>
            <a:ln w="9525">
              <a:noFill/>
              <a:miter lim="800000"/>
              <a:headEnd/>
              <a:tailEnd/>
            </a:ln>
          </p:spPr>
          <p:txBody>
            <a:bodyPr/>
            <a:lstStyle/>
            <a:p>
              <a:endParaRPr lang="nl-NL"/>
            </a:p>
          </p:txBody>
        </p:sp>
        <p:sp>
          <p:nvSpPr>
            <p:cNvPr id="14600" name="Rectangle 402"/>
            <p:cNvSpPr>
              <a:spLocks noChangeArrowheads="1"/>
            </p:cNvSpPr>
            <p:nvPr/>
          </p:nvSpPr>
          <p:spPr bwMode="auto">
            <a:xfrm>
              <a:off x="1911" y="1478"/>
              <a:ext cx="9" cy="26"/>
            </a:xfrm>
            <a:prstGeom prst="rect">
              <a:avLst/>
            </a:prstGeom>
            <a:solidFill>
              <a:srgbClr val="FCC900"/>
            </a:solidFill>
            <a:ln w="9525">
              <a:noFill/>
              <a:miter lim="800000"/>
              <a:headEnd/>
              <a:tailEnd/>
            </a:ln>
          </p:spPr>
          <p:txBody>
            <a:bodyPr/>
            <a:lstStyle/>
            <a:p>
              <a:endParaRPr lang="nl-NL"/>
            </a:p>
          </p:txBody>
        </p:sp>
        <p:sp>
          <p:nvSpPr>
            <p:cNvPr id="14601" name="Rectangle 403"/>
            <p:cNvSpPr>
              <a:spLocks noChangeArrowheads="1"/>
            </p:cNvSpPr>
            <p:nvPr/>
          </p:nvSpPr>
          <p:spPr bwMode="auto">
            <a:xfrm>
              <a:off x="1920" y="1478"/>
              <a:ext cx="8" cy="26"/>
            </a:xfrm>
            <a:prstGeom prst="rect">
              <a:avLst/>
            </a:prstGeom>
            <a:solidFill>
              <a:srgbClr val="FCCA00"/>
            </a:solidFill>
            <a:ln w="9525">
              <a:noFill/>
              <a:miter lim="800000"/>
              <a:headEnd/>
              <a:tailEnd/>
            </a:ln>
          </p:spPr>
          <p:txBody>
            <a:bodyPr/>
            <a:lstStyle/>
            <a:p>
              <a:endParaRPr lang="nl-NL"/>
            </a:p>
          </p:txBody>
        </p:sp>
        <p:sp>
          <p:nvSpPr>
            <p:cNvPr id="14602" name="Rectangle 404"/>
            <p:cNvSpPr>
              <a:spLocks noChangeArrowheads="1"/>
            </p:cNvSpPr>
            <p:nvPr/>
          </p:nvSpPr>
          <p:spPr bwMode="auto">
            <a:xfrm>
              <a:off x="1928" y="1478"/>
              <a:ext cx="9" cy="26"/>
            </a:xfrm>
            <a:prstGeom prst="rect">
              <a:avLst/>
            </a:prstGeom>
            <a:solidFill>
              <a:srgbClr val="FDCA00"/>
            </a:solidFill>
            <a:ln w="9525">
              <a:noFill/>
              <a:miter lim="800000"/>
              <a:headEnd/>
              <a:tailEnd/>
            </a:ln>
          </p:spPr>
          <p:txBody>
            <a:bodyPr/>
            <a:lstStyle/>
            <a:p>
              <a:endParaRPr lang="nl-NL"/>
            </a:p>
          </p:txBody>
        </p:sp>
        <p:sp>
          <p:nvSpPr>
            <p:cNvPr id="14603" name="Rectangle 405"/>
            <p:cNvSpPr>
              <a:spLocks noChangeArrowheads="1"/>
            </p:cNvSpPr>
            <p:nvPr/>
          </p:nvSpPr>
          <p:spPr bwMode="auto">
            <a:xfrm>
              <a:off x="1937" y="1478"/>
              <a:ext cx="8" cy="26"/>
            </a:xfrm>
            <a:prstGeom prst="rect">
              <a:avLst/>
            </a:prstGeom>
            <a:solidFill>
              <a:srgbClr val="FECB00"/>
            </a:solidFill>
            <a:ln w="9525">
              <a:noFill/>
              <a:miter lim="800000"/>
              <a:headEnd/>
              <a:tailEnd/>
            </a:ln>
          </p:spPr>
          <p:txBody>
            <a:bodyPr/>
            <a:lstStyle/>
            <a:p>
              <a:endParaRPr lang="nl-NL"/>
            </a:p>
          </p:txBody>
        </p:sp>
        <p:sp>
          <p:nvSpPr>
            <p:cNvPr id="14604" name="Rectangle 406"/>
            <p:cNvSpPr>
              <a:spLocks noChangeArrowheads="1"/>
            </p:cNvSpPr>
            <p:nvPr/>
          </p:nvSpPr>
          <p:spPr bwMode="auto">
            <a:xfrm>
              <a:off x="1945" y="1478"/>
              <a:ext cx="8" cy="26"/>
            </a:xfrm>
            <a:prstGeom prst="rect">
              <a:avLst/>
            </a:prstGeom>
            <a:solidFill>
              <a:srgbClr val="FFCC00"/>
            </a:solidFill>
            <a:ln w="9525">
              <a:noFill/>
              <a:miter lim="800000"/>
              <a:headEnd/>
              <a:tailEnd/>
            </a:ln>
          </p:spPr>
          <p:txBody>
            <a:bodyPr/>
            <a:lstStyle/>
            <a:p>
              <a:endParaRPr lang="nl-NL"/>
            </a:p>
          </p:txBody>
        </p:sp>
        <p:sp>
          <p:nvSpPr>
            <p:cNvPr id="14605" name="Rectangle 407"/>
            <p:cNvSpPr>
              <a:spLocks noChangeArrowheads="1"/>
            </p:cNvSpPr>
            <p:nvPr/>
          </p:nvSpPr>
          <p:spPr bwMode="auto">
            <a:xfrm>
              <a:off x="1953" y="1478"/>
              <a:ext cx="9" cy="26"/>
            </a:xfrm>
            <a:prstGeom prst="rect">
              <a:avLst/>
            </a:prstGeom>
            <a:solidFill>
              <a:srgbClr val="FFCC00"/>
            </a:solidFill>
            <a:ln w="9525">
              <a:noFill/>
              <a:miter lim="800000"/>
              <a:headEnd/>
              <a:tailEnd/>
            </a:ln>
          </p:spPr>
          <p:txBody>
            <a:bodyPr/>
            <a:lstStyle/>
            <a:p>
              <a:endParaRPr lang="nl-NL"/>
            </a:p>
          </p:txBody>
        </p:sp>
        <p:sp>
          <p:nvSpPr>
            <p:cNvPr id="14606" name="Rectangle 408"/>
            <p:cNvSpPr>
              <a:spLocks noChangeArrowheads="1"/>
            </p:cNvSpPr>
            <p:nvPr/>
          </p:nvSpPr>
          <p:spPr bwMode="auto">
            <a:xfrm>
              <a:off x="1962" y="1478"/>
              <a:ext cx="8" cy="26"/>
            </a:xfrm>
            <a:prstGeom prst="rect">
              <a:avLst/>
            </a:prstGeom>
            <a:solidFill>
              <a:srgbClr val="FECB00"/>
            </a:solidFill>
            <a:ln w="9525">
              <a:noFill/>
              <a:miter lim="800000"/>
              <a:headEnd/>
              <a:tailEnd/>
            </a:ln>
          </p:spPr>
          <p:txBody>
            <a:bodyPr/>
            <a:lstStyle/>
            <a:p>
              <a:endParaRPr lang="nl-NL"/>
            </a:p>
          </p:txBody>
        </p:sp>
        <p:sp>
          <p:nvSpPr>
            <p:cNvPr id="14607" name="Rectangle 409"/>
            <p:cNvSpPr>
              <a:spLocks noChangeArrowheads="1"/>
            </p:cNvSpPr>
            <p:nvPr/>
          </p:nvSpPr>
          <p:spPr bwMode="auto">
            <a:xfrm>
              <a:off x="1970" y="1478"/>
              <a:ext cx="9" cy="26"/>
            </a:xfrm>
            <a:prstGeom prst="rect">
              <a:avLst/>
            </a:prstGeom>
            <a:solidFill>
              <a:srgbClr val="FDCA00"/>
            </a:solidFill>
            <a:ln w="9525">
              <a:noFill/>
              <a:miter lim="800000"/>
              <a:headEnd/>
              <a:tailEnd/>
            </a:ln>
          </p:spPr>
          <p:txBody>
            <a:bodyPr/>
            <a:lstStyle/>
            <a:p>
              <a:endParaRPr lang="nl-NL"/>
            </a:p>
          </p:txBody>
        </p:sp>
        <p:sp>
          <p:nvSpPr>
            <p:cNvPr id="14608" name="Rectangle 410"/>
            <p:cNvSpPr>
              <a:spLocks noChangeArrowheads="1"/>
            </p:cNvSpPr>
            <p:nvPr/>
          </p:nvSpPr>
          <p:spPr bwMode="auto">
            <a:xfrm>
              <a:off x="1979" y="1478"/>
              <a:ext cx="8" cy="26"/>
            </a:xfrm>
            <a:prstGeom prst="rect">
              <a:avLst/>
            </a:prstGeom>
            <a:solidFill>
              <a:srgbClr val="FCCA00"/>
            </a:solidFill>
            <a:ln w="9525">
              <a:noFill/>
              <a:miter lim="800000"/>
              <a:headEnd/>
              <a:tailEnd/>
            </a:ln>
          </p:spPr>
          <p:txBody>
            <a:bodyPr/>
            <a:lstStyle/>
            <a:p>
              <a:endParaRPr lang="nl-NL"/>
            </a:p>
          </p:txBody>
        </p:sp>
        <p:sp>
          <p:nvSpPr>
            <p:cNvPr id="14609" name="Rectangle 411"/>
            <p:cNvSpPr>
              <a:spLocks noChangeArrowheads="1"/>
            </p:cNvSpPr>
            <p:nvPr/>
          </p:nvSpPr>
          <p:spPr bwMode="auto">
            <a:xfrm>
              <a:off x="1987" y="1478"/>
              <a:ext cx="9" cy="26"/>
            </a:xfrm>
            <a:prstGeom prst="rect">
              <a:avLst/>
            </a:prstGeom>
            <a:solidFill>
              <a:srgbClr val="FBC900"/>
            </a:solidFill>
            <a:ln w="9525">
              <a:noFill/>
              <a:miter lim="800000"/>
              <a:headEnd/>
              <a:tailEnd/>
            </a:ln>
          </p:spPr>
          <p:txBody>
            <a:bodyPr/>
            <a:lstStyle/>
            <a:p>
              <a:endParaRPr lang="nl-NL"/>
            </a:p>
          </p:txBody>
        </p:sp>
        <p:sp>
          <p:nvSpPr>
            <p:cNvPr id="14610" name="Rectangle 412"/>
            <p:cNvSpPr>
              <a:spLocks noChangeArrowheads="1"/>
            </p:cNvSpPr>
            <p:nvPr/>
          </p:nvSpPr>
          <p:spPr bwMode="auto">
            <a:xfrm>
              <a:off x="1996" y="1478"/>
              <a:ext cx="8" cy="26"/>
            </a:xfrm>
            <a:prstGeom prst="rect">
              <a:avLst/>
            </a:prstGeom>
            <a:solidFill>
              <a:srgbClr val="FAC800"/>
            </a:solidFill>
            <a:ln w="9525">
              <a:noFill/>
              <a:miter lim="800000"/>
              <a:headEnd/>
              <a:tailEnd/>
            </a:ln>
          </p:spPr>
          <p:txBody>
            <a:bodyPr/>
            <a:lstStyle/>
            <a:p>
              <a:endParaRPr lang="nl-NL"/>
            </a:p>
          </p:txBody>
        </p:sp>
        <p:sp>
          <p:nvSpPr>
            <p:cNvPr id="14611" name="Rectangle 413"/>
            <p:cNvSpPr>
              <a:spLocks noChangeArrowheads="1"/>
            </p:cNvSpPr>
            <p:nvPr/>
          </p:nvSpPr>
          <p:spPr bwMode="auto">
            <a:xfrm>
              <a:off x="2004" y="1478"/>
              <a:ext cx="8" cy="26"/>
            </a:xfrm>
            <a:prstGeom prst="rect">
              <a:avLst/>
            </a:prstGeom>
            <a:solidFill>
              <a:srgbClr val="F9C700"/>
            </a:solidFill>
            <a:ln w="9525">
              <a:noFill/>
              <a:miter lim="800000"/>
              <a:headEnd/>
              <a:tailEnd/>
            </a:ln>
          </p:spPr>
          <p:txBody>
            <a:bodyPr/>
            <a:lstStyle/>
            <a:p>
              <a:endParaRPr lang="nl-NL"/>
            </a:p>
          </p:txBody>
        </p:sp>
        <p:sp>
          <p:nvSpPr>
            <p:cNvPr id="14612" name="Rectangle 414"/>
            <p:cNvSpPr>
              <a:spLocks noChangeArrowheads="1"/>
            </p:cNvSpPr>
            <p:nvPr/>
          </p:nvSpPr>
          <p:spPr bwMode="auto">
            <a:xfrm>
              <a:off x="2012" y="1478"/>
              <a:ext cx="9" cy="26"/>
            </a:xfrm>
            <a:prstGeom prst="rect">
              <a:avLst/>
            </a:prstGeom>
            <a:solidFill>
              <a:srgbClr val="F8C600"/>
            </a:solidFill>
            <a:ln w="9525">
              <a:noFill/>
              <a:miter lim="800000"/>
              <a:headEnd/>
              <a:tailEnd/>
            </a:ln>
          </p:spPr>
          <p:txBody>
            <a:bodyPr/>
            <a:lstStyle/>
            <a:p>
              <a:endParaRPr lang="nl-NL"/>
            </a:p>
          </p:txBody>
        </p:sp>
        <p:sp>
          <p:nvSpPr>
            <p:cNvPr id="14613" name="Rectangle 415"/>
            <p:cNvSpPr>
              <a:spLocks noChangeArrowheads="1"/>
            </p:cNvSpPr>
            <p:nvPr/>
          </p:nvSpPr>
          <p:spPr bwMode="auto">
            <a:xfrm>
              <a:off x="2021" y="1478"/>
              <a:ext cx="8" cy="26"/>
            </a:xfrm>
            <a:prstGeom prst="rect">
              <a:avLst/>
            </a:prstGeom>
            <a:solidFill>
              <a:srgbClr val="F6C500"/>
            </a:solidFill>
            <a:ln w="9525">
              <a:noFill/>
              <a:miter lim="800000"/>
              <a:headEnd/>
              <a:tailEnd/>
            </a:ln>
          </p:spPr>
          <p:txBody>
            <a:bodyPr/>
            <a:lstStyle/>
            <a:p>
              <a:endParaRPr lang="nl-NL"/>
            </a:p>
          </p:txBody>
        </p:sp>
        <p:sp>
          <p:nvSpPr>
            <p:cNvPr id="14614" name="Rectangle 416"/>
            <p:cNvSpPr>
              <a:spLocks noChangeArrowheads="1"/>
            </p:cNvSpPr>
            <p:nvPr/>
          </p:nvSpPr>
          <p:spPr bwMode="auto">
            <a:xfrm>
              <a:off x="2029" y="1478"/>
              <a:ext cx="9" cy="26"/>
            </a:xfrm>
            <a:prstGeom prst="rect">
              <a:avLst/>
            </a:prstGeom>
            <a:solidFill>
              <a:srgbClr val="F5C400"/>
            </a:solidFill>
            <a:ln w="9525">
              <a:noFill/>
              <a:miter lim="800000"/>
              <a:headEnd/>
              <a:tailEnd/>
            </a:ln>
          </p:spPr>
          <p:txBody>
            <a:bodyPr/>
            <a:lstStyle/>
            <a:p>
              <a:endParaRPr lang="nl-NL"/>
            </a:p>
          </p:txBody>
        </p:sp>
        <p:sp>
          <p:nvSpPr>
            <p:cNvPr id="14615" name="Rectangle 417"/>
            <p:cNvSpPr>
              <a:spLocks noChangeArrowheads="1"/>
            </p:cNvSpPr>
            <p:nvPr/>
          </p:nvSpPr>
          <p:spPr bwMode="auto">
            <a:xfrm>
              <a:off x="2038" y="1478"/>
              <a:ext cx="8" cy="26"/>
            </a:xfrm>
            <a:prstGeom prst="rect">
              <a:avLst/>
            </a:prstGeom>
            <a:solidFill>
              <a:srgbClr val="F3C200"/>
            </a:solidFill>
            <a:ln w="9525">
              <a:noFill/>
              <a:miter lim="800000"/>
              <a:headEnd/>
              <a:tailEnd/>
            </a:ln>
          </p:spPr>
          <p:txBody>
            <a:bodyPr/>
            <a:lstStyle/>
            <a:p>
              <a:endParaRPr lang="nl-NL"/>
            </a:p>
          </p:txBody>
        </p:sp>
        <p:sp>
          <p:nvSpPr>
            <p:cNvPr id="14616" name="Rectangle 418"/>
            <p:cNvSpPr>
              <a:spLocks noChangeArrowheads="1"/>
            </p:cNvSpPr>
            <p:nvPr/>
          </p:nvSpPr>
          <p:spPr bwMode="auto">
            <a:xfrm>
              <a:off x="2046" y="1478"/>
              <a:ext cx="9" cy="26"/>
            </a:xfrm>
            <a:prstGeom prst="rect">
              <a:avLst/>
            </a:prstGeom>
            <a:solidFill>
              <a:srgbClr val="F1C100"/>
            </a:solidFill>
            <a:ln w="9525">
              <a:noFill/>
              <a:miter lim="800000"/>
              <a:headEnd/>
              <a:tailEnd/>
            </a:ln>
          </p:spPr>
          <p:txBody>
            <a:bodyPr/>
            <a:lstStyle/>
            <a:p>
              <a:endParaRPr lang="nl-NL"/>
            </a:p>
          </p:txBody>
        </p:sp>
        <p:sp>
          <p:nvSpPr>
            <p:cNvPr id="14617" name="Rectangle 419"/>
            <p:cNvSpPr>
              <a:spLocks noChangeArrowheads="1"/>
            </p:cNvSpPr>
            <p:nvPr/>
          </p:nvSpPr>
          <p:spPr bwMode="auto">
            <a:xfrm>
              <a:off x="2055" y="1478"/>
              <a:ext cx="8" cy="26"/>
            </a:xfrm>
            <a:prstGeom prst="rect">
              <a:avLst/>
            </a:prstGeom>
            <a:solidFill>
              <a:srgbClr val="EFBF00"/>
            </a:solidFill>
            <a:ln w="9525">
              <a:noFill/>
              <a:miter lim="800000"/>
              <a:headEnd/>
              <a:tailEnd/>
            </a:ln>
          </p:spPr>
          <p:txBody>
            <a:bodyPr/>
            <a:lstStyle/>
            <a:p>
              <a:endParaRPr lang="nl-NL"/>
            </a:p>
          </p:txBody>
        </p:sp>
        <p:sp>
          <p:nvSpPr>
            <p:cNvPr id="14618" name="Rectangle 420"/>
            <p:cNvSpPr>
              <a:spLocks noChangeArrowheads="1"/>
            </p:cNvSpPr>
            <p:nvPr/>
          </p:nvSpPr>
          <p:spPr bwMode="auto">
            <a:xfrm>
              <a:off x="2063" y="1478"/>
              <a:ext cx="8" cy="26"/>
            </a:xfrm>
            <a:prstGeom prst="rect">
              <a:avLst/>
            </a:prstGeom>
            <a:solidFill>
              <a:srgbClr val="ECBD00"/>
            </a:solidFill>
            <a:ln w="9525">
              <a:noFill/>
              <a:miter lim="800000"/>
              <a:headEnd/>
              <a:tailEnd/>
            </a:ln>
          </p:spPr>
          <p:txBody>
            <a:bodyPr/>
            <a:lstStyle/>
            <a:p>
              <a:endParaRPr lang="nl-NL"/>
            </a:p>
          </p:txBody>
        </p:sp>
        <p:sp>
          <p:nvSpPr>
            <p:cNvPr id="14619" name="Rectangle 421"/>
            <p:cNvSpPr>
              <a:spLocks noChangeArrowheads="1"/>
            </p:cNvSpPr>
            <p:nvPr/>
          </p:nvSpPr>
          <p:spPr bwMode="auto">
            <a:xfrm>
              <a:off x="2071" y="1478"/>
              <a:ext cx="9" cy="26"/>
            </a:xfrm>
            <a:prstGeom prst="rect">
              <a:avLst/>
            </a:prstGeom>
            <a:solidFill>
              <a:srgbClr val="EABB00"/>
            </a:solidFill>
            <a:ln w="9525">
              <a:noFill/>
              <a:miter lim="800000"/>
              <a:headEnd/>
              <a:tailEnd/>
            </a:ln>
          </p:spPr>
          <p:txBody>
            <a:bodyPr/>
            <a:lstStyle/>
            <a:p>
              <a:endParaRPr lang="nl-NL"/>
            </a:p>
          </p:txBody>
        </p:sp>
        <p:sp>
          <p:nvSpPr>
            <p:cNvPr id="14620" name="Rectangle 422"/>
            <p:cNvSpPr>
              <a:spLocks noChangeArrowheads="1"/>
            </p:cNvSpPr>
            <p:nvPr/>
          </p:nvSpPr>
          <p:spPr bwMode="auto">
            <a:xfrm>
              <a:off x="2080" y="1478"/>
              <a:ext cx="8" cy="26"/>
            </a:xfrm>
            <a:prstGeom prst="rect">
              <a:avLst/>
            </a:prstGeom>
            <a:solidFill>
              <a:srgbClr val="E7B900"/>
            </a:solidFill>
            <a:ln w="9525">
              <a:noFill/>
              <a:miter lim="800000"/>
              <a:headEnd/>
              <a:tailEnd/>
            </a:ln>
          </p:spPr>
          <p:txBody>
            <a:bodyPr/>
            <a:lstStyle/>
            <a:p>
              <a:endParaRPr lang="nl-NL"/>
            </a:p>
          </p:txBody>
        </p:sp>
        <p:sp>
          <p:nvSpPr>
            <p:cNvPr id="14621" name="Rectangle 423"/>
            <p:cNvSpPr>
              <a:spLocks noChangeArrowheads="1"/>
            </p:cNvSpPr>
            <p:nvPr/>
          </p:nvSpPr>
          <p:spPr bwMode="auto">
            <a:xfrm>
              <a:off x="2088" y="1478"/>
              <a:ext cx="9" cy="26"/>
            </a:xfrm>
            <a:prstGeom prst="rect">
              <a:avLst/>
            </a:prstGeom>
            <a:solidFill>
              <a:srgbClr val="E3B600"/>
            </a:solidFill>
            <a:ln w="9525">
              <a:noFill/>
              <a:miter lim="800000"/>
              <a:headEnd/>
              <a:tailEnd/>
            </a:ln>
          </p:spPr>
          <p:txBody>
            <a:bodyPr/>
            <a:lstStyle/>
            <a:p>
              <a:endParaRPr lang="nl-NL"/>
            </a:p>
          </p:txBody>
        </p:sp>
        <p:sp>
          <p:nvSpPr>
            <p:cNvPr id="14622" name="Rectangle 424"/>
            <p:cNvSpPr>
              <a:spLocks noChangeArrowheads="1"/>
            </p:cNvSpPr>
            <p:nvPr/>
          </p:nvSpPr>
          <p:spPr bwMode="auto">
            <a:xfrm>
              <a:off x="2097" y="1478"/>
              <a:ext cx="8" cy="26"/>
            </a:xfrm>
            <a:prstGeom prst="rect">
              <a:avLst/>
            </a:prstGeom>
            <a:solidFill>
              <a:srgbClr val="E0B300"/>
            </a:solidFill>
            <a:ln w="9525">
              <a:noFill/>
              <a:miter lim="800000"/>
              <a:headEnd/>
              <a:tailEnd/>
            </a:ln>
          </p:spPr>
          <p:txBody>
            <a:bodyPr/>
            <a:lstStyle/>
            <a:p>
              <a:endParaRPr lang="nl-NL"/>
            </a:p>
          </p:txBody>
        </p:sp>
        <p:sp>
          <p:nvSpPr>
            <p:cNvPr id="14623" name="Rectangle 425"/>
            <p:cNvSpPr>
              <a:spLocks noChangeArrowheads="1"/>
            </p:cNvSpPr>
            <p:nvPr/>
          </p:nvSpPr>
          <p:spPr bwMode="auto">
            <a:xfrm>
              <a:off x="2105" y="1478"/>
              <a:ext cx="9" cy="26"/>
            </a:xfrm>
            <a:prstGeom prst="rect">
              <a:avLst/>
            </a:prstGeom>
            <a:solidFill>
              <a:srgbClr val="DDB100"/>
            </a:solidFill>
            <a:ln w="9525">
              <a:noFill/>
              <a:miter lim="800000"/>
              <a:headEnd/>
              <a:tailEnd/>
            </a:ln>
          </p:spPr>
          <p:txBody>
            <a:bodyPr/>
            <a:lstStyle/>
            <a:p>
              <a:endParaRPr lang="nl-NL"/>
            </a:p>
          </p:txBody>
        </p:sp>
        <p:sp>
          <p:nvSpPr>
            <p:cNvPr id="14624" name="Rectangle 426"/>
            <p:cNvSpPr>
              <a:spLocks noChangeArrowheads="1"/>
            </p:cNvSpPr>
            <p:nvPr/>
          </p:nvSpPr>
          <p:spPr bwMode="auto">
            <a:xfrm>
              <a:off x="2114" y="1478"/>
              <a:ext cx="8" cy="26"/>
            </a:xfrm>
            <a:prstGeom prst="rect">
              <a:avLst/>
            </a:prstGeom>
            <a:solidFill>
              <a:srgbClr val="D9AD00"/>
            </a:solidFill>
            <a:ln w="9525">
              <a:noFill/>
              <a:miter lim="800000"/>
              <a:headEnd/>
              <a:tailEnd/>
            </a:ln>
          </p:spPr>
          <p:txBody>
            <a:bodyPr/>
            <a:lstStyle/>
            <a:p>
              <a:endParaRPr lang="nl-NL"/>
            </a:p>
          </p:txBody>
        </p:sp>
        <p:sp>
          <p:nvSpPr>
            <p:cNvPr id="14625" name="Rectangle 427"/>
            <p:cNvSpPr>
              <a:spLocks noChangeArrowheads="1"/>
            </p:cNvSpPr>
            <p:nvPr/>
          </p:nvSpPr>
          <p:spPr bwMode="auto">
            <a:xfrm>
              <a:off x="2122" y="1478"/>
              <a:ext cx="8" cy="26"/>
            </a:xfrm>
            <a:prstGeom prst="rect">
              <a:avLst/>
            </a:prstGeom>
            <a:solidFill>
              <a:srgbClr val="D5AA00"/>
            </a:solidFill>
            <a:ln w="9525">
              <a:noFill/>
              <a:miter lim="800000"/>
              <a:headEnd/>
              <a:tailEnd/>
            </a:ln>
          </p:spPr>
          <p:txBody>
            <a:bodyPr/>
            <a:lstStyle/>
            <a:p>
              <a:endParaRPr lang="nl-NL"/>
            </a:p>
          </p:txBody>
        </p:sp>
        <p:sp>
          <p:nvSpPr>
            <p:cNvPr id="14626" name="Rectangle 428"/>
            <p:cNvSpPr>
              <a:spLocks noChangeArrowheads="1"/>
            </p:cNvSpPr>
            <p:nvPr/>
          </p:nvSpPr>
          <p:spPr bwMode="auto">
            <a:xfrm>
              <a:off x="2130" y="1478"/>
              <a:ext cx="9" cy="26"/>
            </a:xfrm>
            <a:prstGeom prst="rect">
              <a:avLst/>
            </a:prstGeom>
            <a:solidFill>
              <a:srgbClr val="D1A700"/>
            </a:solidFill>
            <a:ln w="9525">
              <a:noFill/>
              <a:miter lim="800000"/>
              <a:headEnd/>
              <a:tailEnd/>
            </a:ln>
          </p:spPr>
          <p:txBody>
            <a:bodyPr/>
            <a:lstStyle/>
            <a:p>
              <a:endParaRPr lang="nl-NL"/>
            </a:p>
          </p:txBody>
        </p:sp>
        <p:sp>
          <p:nvSpPr>
            <p:cNvPr id="14627" name="Rectangle 429"/>
            <p:cNvSpPr>
              <a:spLocks noChangeArrowheads="1"/>
            </p:cNvSpPr>
            <p:nvPr/>
          </p:nvSpPr>
          <p:spPr bwMode="auto">
            <a:xfrm>
              <a:off x="2139" y="1478"/>
              <a:ext cx="8" cy="26"/>
            </a:xfrm>
            <a:prstGeom prst="rect">
              <a:avLst/>
            </a:prstGeom>
            <a:solidFill>
              <a:srgbClr val="CCA300"/>
            </a:solidFill>
            <a:ln w="9525">
              <a:noFill/>
              <a:miter lim="800000"/>
              <a:headEnd/>
              <a:tailEnd/>
            </a:ln>
          </p:spPr>
          <p:txBody>
            <a:bodyPr/>
            <a:lstStyle/>
            <a:p>
              <a:endParaRPr lang="nl-NL"/>
            </a:p>
          </p:txBody>
        </p:sp>
        <p:sp>
          <p:nvSpPr>
            <p:cNvPr id="14628" name="Rectangle 430"/>
            <p:cNvSpPr>
              <a:spLocks noChangeArrowheads="1"/>
            </p:cNvSpPr>
            <p:nvPr/>
          </p:nvSpPr>
          <p:spPr bwMode="auto">
            <a:xfrm>
              <a:off x="2147" y="1478"/>
              <a:ext cx="9" cy="26"/>
            </a:xfrm>
            <a:prstGeom prst="rect">
              <a:avLst/>
            </a:prstGeom>
            <a:solidFill>
              <a:srgbClr val="C8A000"/>
            </a:solidFill>
            <a:ln w="9525">
              <a:noFill/>
              <a:miter lim="800000"/>
              <a:headEnd/>
              <a:tailEnd/>
            </a:ln>
          </p:spPr>
          <p:txBody>
            <a:bodyPr/>
            <a:lstStyle/>
            <a:p>
              <a:endParaRPr lang="nl-NL"/>
            </a:p>
          </p:txBody>
        </p:sp>
        <p:sp>
          <p:nvSpPr>
            <p:cNvPr id="14629" name="Rectangle 431"/>
            <p:cNvSpPr>
              <a:spLocks noChangeArrowheads="1"/>
            </p:cNvSpPr>
            <p:nvPr/>
          </p:nvSpPr>
          <p:spPr bwMode="auto">
            <a:xfrm>
              <a:off x="2156" y="1478"/>
              <a:ext cx="8" cy="26"/>
            </a:xfrm>
            <a:prstGeom prst="rect">
              <a:avLst/>
            </a:prstGeom>
            <a:solidFill>
              <a:srgbClr val="C49D00"/>
            </a:solidFill>
            <a:ln w="9525">
              <a:noFill/>
              <a:miter lim="800000"/>
              <a:headEnd/>
              <a:tailEnd/>
            </a:ln>
          </p:spPr>
          <p:txBody>
            <a:bodyPr/>
            <a:lstStyle/>
            <a:p>
              <a:endParaRPr lang="nl-NL"/>
            </a:p>
          </p:txBody>
        </p:sp>
        <p:sp>
          <p:nvSpPr>
            <p:cNvPr id="14630" name="Rectangle 432"/>
            <p:cNvSpPr>
              <a:spLocks noChangeArrowheads="1"/>
            </p:cNvSpPr>
            <p:nvPr/>
          </p:nvSpPr>
          <p:spPr bwMode="auto">
            <a:xfrm>
              <a:off x="2164" y="1478"/>
              <a:ext cx="9" cy="26"/>
            </a:xfrm>
            <a:prstGeom prst="rect">
              <a:avLst/>
            </a:prstGeom>
            <a:solidFill>
              <a:srgbClr val="BF9800"/>
            </a:solidFill>
            <a:ln w="9525">
              <a:noFill/>
              <a:miter lim="800000"/>
              <a:headEnd/>
              <a:tailEnd/>
            </a:ln>
          </p:spPr>
          <p:txBody>
            <a:bodyPr/>
            <a:lstStyle/>
            <a:p>
              <a:endParaRPr lang="nl-NL"/>
            </a:p>
          </p:txBody>
        </p:sp>
        <p:sp>
          <p:nvSpPr>
            <p:cNvPr id="14631" name="Rectangle 433"/>
            <p:cNvSpPr>
              <a:spLocks noChangeArrowheads="1"/>
            </p:cNvSpPr>
            <p:nvPr/>
          </p:nvSpPr>
          <p:spPr bwMode="auto">
            <a:xfrm>
              <a:off x="2173" y="1478"/>
              <a:ext cx="8" cy="26"/>
            </a:xfrm>
            <a:prstGeom prst="rect">
              <a:avLst/>
            </a:prstGeom>
            <a:solidFill>
              <a:srgbClr val="BB9500"/>
            </a:solidFill>
            <a:ln w="9525">
              <a:noFill/>
              <a:miter lim="800000"/>
              <a:headEnd/>
              <a:tailEnd/>
            </a:ln>
          </p:spPr>
          <p:txBody>
            <a:bodyPr/>
            <a:lstStyle/>
            <a:p>
              <a:endParaRPr lang="nl-NL"/>
            </a:p>
          </p:txBody>
        </p:sp>
        <p:sp>
          <p:nvSpPr>
            <p:cNvPr id="14632" name="Rectangle 434"/>
            <p:cNvSpPr>
              <a:spLocks noChangeArrowheads="1"/>
            </p:cNvSpPr>
            <p:nvPr/>
          </p:nvSpPr>
          <p:spPr bwMode="auto">
            <a:xfrm>
              <a:off x="2181" y="1478"/>
              <a:ext cx="8" cy="26"/>
            </a:xfrm>
            <a:prstGeom prst="rect">
              <a:avLst/>
            </a:prstGeom>
            <a:solidFill>
              <a:srgbClr val="B69100"/>
            </a:solidFill>
            <a:ln w="9525">
              <a:noFill/>
              <a:miter lim="800000"/>
              <a:headEnd/>
              <a:tailEnd/>
            </a:ln>
          </p:spPr>
          <p:txBody>
            <a:bodyPr/>
            <a:lstStyle/>
            <a:p>
              <a:endParaRPr lang="nl-NL"/>
            </a:p>
          </p:txBody>
        </p:sp>
        <p:sp>
          <p:nvSpPr>
            <p:cNvPr id="14633" name="Rectangle 435"/>
            <p:cNvSpPr>
              <a:spLocks noChangeArrowheads="1"/>
            </p:cNvSpPr>
            <p:nvPr/>
          </p:nvSpPr>
          <p:spPr bwMode="auto">
            <a:xfrm>
              <a:off x="2189" y="1478"/>
              <a:ext cx="9" cy="26"/>
            </a:xfrm>
            <a:prstGeom prst="rect">
              <a:avLst/>
            </a:prstGeom>
            <a:solidFill>
              <a:srgbClr val="B18D00"/>
            </a:solidFill>
            <a:ln w="9525">
              <a:noFill/>
              <a:miter lim="800000"/>
              <a:headEnd/>
              <a:tailEnd/>
            </a:ln>
          </p:spPr>
          <p:txBody>
            <a:bodyPr/>
            <a:lstStyle/>
            <a:p>
              <a:endParaRPr lang="nl-NL"/>
            </a:p>
          </p:txBody>
        </p:sp>
        <p:sp>
          <p:nvSpPr>
            <p:cNvPr id="14634" name="Rectangle 436"/>
            <p:cNvSpPr>
              <a:spLocks noChangeArrowheads="1"/>
            </p:cNvSpPr>
            <p:nvPr/>
          </p:nvSpPr>
          <p:spPr bwMode="auto">
            <a:xfrm>
              <a:off x="2198" y="1478"/>
              <a:ext cx="8" cy="26"/>
            </a:xfrm>
            <a:prstGeom prst="rect">
              <a:avLst/>
            </a:prstGeom>
            <a:solidFill>
              <a:srgbClr val="AD8A00"/>
            </a:solidFill>
            <a:ln w="9525">
              <a:noFill/>
              <a:miter lim="800000"/>
              <a:headEnd/>
              <a:tailEnd/>
            </a:ln>
          </p:spPr>
          <p:txBody>
            <a:bodyPr/>
            <a:lstStyle/>
            <a:p>
              <a:endParaRPr lang="nl-NL"/>
            </a:p>
          </p:txBody>
        </p:sp>
        <p:sp>
          <p:nvSpPr>
            <p:cNvPr id="14635" name="Rectangle 437"/>
            <p:cNvSpPr>
              <a:spLocks noChangeArrowheads="1"/>
            </p:cNvSpPr>
            <p:nvPr/>
          </p:nvSpPr>
          <p:spPr bwMode="auto">
            <a:xfrm>
              <a:off x="2206" y="1478"/>
              <a:ext cx="9" cy="26"/>
            </a:xfrm>
            <a:prstGeom prst="rect">
              <a:avLst/>
            </a:prstGeom>
            <a:solidFill>
              <a:srgbClr val="A88600"/>
            </a:solidFill>
            <a:ln w="9525">
              <a:noFill/>
              <a:miter lim="800000"/>
              <a:headEnd/>
              <a:tailEnd/>
            </a:ln>
          </p:spPr>
          <p:txBody>
            <a:bodyPr/>
            <a:lstStyle/>
            <a:p>
              <a:endParaRPr lang="nl-NL"/>
            </a:p>
          </p:txBody>
        </p:sp>
        <p:sp>
          <p:nvSpPr>
            <p:cNvPr id="14636" name="Rectangle 438"/>
            <p:cNvSpPr>
              <a:spLocks noChangeArrowheads="1"/>
            </p:cNvSpPr>
            <p:nvPr/>
          </p:nvSpPr>
          <p:spPr bwMode="auto">
            <a:xfrm>
              <a:off x="2215" y="1478"/>
              <a:ext cx="8" cy="26"/>
            </a:xfrm>
            <a:prstGeom prst="rect">
              <a:avLst/>
            </a:prstGeom>
            <a:solidFill>
              <a:srgbClr val="A38200"/>
            </a:solidFill>
            <a:ln w="9525">
              <a:noFill/>
              <a:miter lim="800000"/>
              <a:headEnd/>
              <a:tailEnd/>
            </a:ln>
          </p:spPr>
          <p:txBody>
            <a:bodyPr/>
            <a:lstStyle/>
            <a:p>
              <a:endParaRPr lang="nl-NL"/>
            </a:p>
          </p:txBody>
        </p:sp>
        <p:sp>
          <p:nvSpPr>
            <p:cNvPr id="14637" name="Rectangle 439"/>
            <p:cNvSpPr>
              <a:spLocks noChangeArrowheads="1"/>
            </p:cNvSpPr>
            <p:nvPr/>
          </p:nvSpPr>
          <p:spPr bwMode="auto">
            <a:xfrm>
              <a:off x="2223" y="1478"/>
              <a:ext cx="8" cy="26"/>
            </a:xfrm>
            <a:prstGeom prst="rect">
              <a:avLst/>
            </a:prstGeom>
            <a:solidFill>
              <a:srgbClr val="9F7F00"/>
            </a:solidFill>
            <a:ln w="9525">
              <a:noFill/>
              <a:miter lim="800000"/>
              <a:headEnd/>
              <a:tailEnd/>
            </a:ln>
          </p:spPr>
          <p:txBody>
            <a:bodyPr/>
            <a:lstStyle/>
            <a:p>
              <a:endParaRPr lang="nl-NL"/>
            </a:p>
          </p:txBody>
        </p:sp>
        <p:sp>
          <p:nvSpPr>
            <p:cNvPr id="14638" name="Rectangle 440"/>
            <p:cNvSpPr>
              <a:spLocks noChangeArrowheads="1"/>
            </p:cNvSpPr>
            <p:nvPr/>
          </p:nvSpPr>
          <p:spPr bwMode="auto">
            <a:xfrm>
              <a:off x="2231" y="1478"/>
              <a:ext cx="9" cy="26"/>
            </a:xfrm>
            <a:prstGeom prst="rect">
              <a:avLst/>
            </a:prstGeom>
            <a:solidFill>
              <a:srgbClr val="9B7C00"/>
            </a:solidFill>
            <a:ln w="9525">
              <a:noFill/>
              <a:miter lim="800000"/>
              <a:headEnd/>
              <a:tailEnd/>
            </a:ln>
          </p:spPr>
          <p:txBody>
            <a:bodyPr/>
            <a:lstStyle/>
            <a:p>
              <a:endParaRPr lang="nl-NL"/>
            </a:p>
          </p:txBody>
        </p:sp>
        <p:sp>
          <p:nvSpPr>
            <p:cNvPr id="14639" name="Rectangle 441"/>
            <p:cNvSpPr>
              <a:spLocks noChangeArrowheads="1"/>
            </p:cNvSpPr>
            <p:nvPr/>
          </p:nvSpPr>
          <p:spPr bwMode="auto">
            <a:xfrm>
              <a:off x="2240" y="1478"/>
              <a:ext cx="8" cy="26"/>
            </a:xfrm>
            <a:prstGeom prst="rect">
              <a:avLst/>
            </a:prstGeom>
            <a:solidFill>
              <a:srgbClr val="967800"/>
            </a:solidFill>
            <a:ln w="9525">
              <a:noFill/>
              <a:miter lim="800000"/>
              <a:headEnd/>
              <a:tailEnd/>
            </a:ln>
          </p:spPr>
          <p:txBody>
            <a:bodyPr/>
            <a:lstStyle/>
            <a:p>
              <a:endParaRPr lang="nl-NL"/>
            </a:p>
          </p:txBody>
        </p:sp>
        <p:sp>
          <p:nvSpPr>
            <p:cNvPr id="14640" name="Rectangle 442"/>
            <p:cNvSpPr>
              <a:spLocks noChangeArrowheads="1"/>
            </p:cNvSpPr>
            <p:nvPr/>
          </p:nvSpPr>
          <p:spPr bwMode="auto">
            <a:xfrm>
              <a:off x="2248" y="1478"/>
              <a:ext cx="9" cy="26"/>
            </a:xfrm>
            <a:prstGeom prst="rect">
              <a:avLst/>
            </a:prstGeom>
            <a:solidFill>
              <a:srgbClr val="937500"/>
            </a:solidFill>
            <a:ln w="9525">
              <a:noFill/>
              <a:miter lim="800000"/>
              <a:headEnd/>
              <a:tailEnd/>
            </a:ln>
          </p:spPr>
          <p:txBody>
            <a:bodyPr/>
            <a:lstStyle/>
            <a:p>
              <a:endParaRPr lang="nl-NL"/>
            </a:p>
          </p:txBody>
        </p:sp>
        <p:sp>
          <p:nvSpPr>
            <p:cNvPr id="14641" name="Rectangle 443"/>
            <p:cNvSpPr>
              <a:spLocks noChangeArrowheads="1"/>
            </p:cNvSpPr>
            <p:nvPr/>
          </p:nvSpPr>
          <p:spPr bwMode="auto">
            <a:xfrm>
              <a:off x="2257" y="1478"/>
              <a:ext cx="8" cy="26"/>
            </a:xfrm>
            <a:prstGeom prst="rect">
              <a:avLst/>
            </a:prstGeom>
            <a:solidFill>
              <a:srgbClr val="8F7200"/>
            </a:solidFill>
            <a:ln w="9525">
              <a:noFill/>
              <a:miter lim="800000"/>
              <a:headEnd/>
              <a:tailEnd/>
            </a:ln>
          </p:spPr>
          <p:txBody>
            <a:bodyPr/>
            <a:lstStyle/>
            <a:p>
              <a:endParaRPr lang="nl-NL"/>
            </a:p>
          </p:txBody>
        </p:sp>
        <p:sp>
          <p:nvSpPr>
            <p:cNvPr id="14642" name="Rectangle 444"/>
            <p:cNvSpPr>
              <a:spLocks noChangeArrowheads="1"/>
            </p:cNvSpPr>
            <p:nvPr/>
          </p:nvSpPr>
          <p:spPr bwMode="auto">
            <a:xfrm>
              <a:off x="2265" y="1478"/>
              <a:ext cx="9" cy="26"/>
            </a:xfrm>
            <a:prstGeom prst="rect">
              <a:avLst/>
            </a:prstGeom>
            <a:solidFill>
              <a:srgbClr val="8B6F00"/>
            </a:solidFill>
            <a:ln w="9525">
              <a:noFill/>
              <a:miter lim="800000"/>
              <a:headEnd/>
              <a:tailEnd/>
            </a:ln>
          </p:spPr>
          <p:txBody>
            <a:bodyPr/>
            <a:lstStyle/>
            <a:p>
              <a:endParaRPr lang="nl-NL"/>
            </a:p>
          </p:txBody>
        </p:sp>
        <p:sp>
          <p:nvSpPr>
            <p:cNvPr id="14643" name="Rectangle 445"/>
            <p:cNvSpPr>
              <a:spLocks noChangeArrowheads="1"/>
            </p:cNvSpPr>
            <p:nvPr/>
          </p:nvSpPr>
          <p:spPr bwMode="auto">
            <a:xfrm>
              <a:off x="2274" y="1478"/>
              <a:ext cx="8" cy="26"/>
            </a:xfrm>
            <a:prstGeom prst="rect">
              <a:avLst/>
            </a:prstGeom>
            <a:solidFill>
              <a:srgbClr val="886D00"/>
            </a:solidFill>
            <a:ln w="9525">
              <a:noFill/>
              <a:miter lim="800000"/>
              <a:headEnd/>
              <a:tailEnd/>
            </a:ln>
          </p:spPr>
          <p:txBody>
            <a:bodyPr/>
            <a:lstStyle/>
            <a:p>
              <a:endParaRPr lang="nl-NL"/>
            </a:p>
          </p:txBody>
        </p:sp>
        <p:sp>
          <p:nvSpPr>
            <p:cNvPr id="14644" name="Rectangle 446"/>
            <p:cNvSpPr>
              <a:spLocks noChangeArrowheads="1"/>
            </p:cNvSpPr>
            <p:nvPr/>
          </p:nvSpPr>
          <p:spPr bwMode="auto">
            <a:xfrm>
              <a:off x="2282" y="1478"/>
              <a:ext cx="8" cy="26"/>
            </a:xfrm>
            <a:prstGeom prst="rect">
              <a:avLst/>
            </a:prstGeom>
            <a:solidFill>
              <a:srgbClr val="856A00"/>
            </a:solidFill>
            <a:ln w="9525">
              <a:noFill/>
              <a:miter lim="800000"/>
              <a:headEnd/>
              <a:tailEnd/>
            </a:ln>
          </p:spPr>
          <p:txBody>
            <a:bodyPr/>
            <a:lstStyle/>
            <a:p>
              <a:endParaRPr lang="nl-NL"/>
            </a:p>
          </p:txBody>
        </p:sp>
        <p:sp>
          <p:nvSpPr>
            <p:cNvPr id="14645" name="Rectangle 447"/>
            <p:cNvSpPr>
              <a:spLocks noChangeArrowheads="1"/>
            </p:cNvSpPr>
            <p:nvPr/>
          </p:nvSpPr>
          <p:spPr bwMode="auto">
            <a:xfrm>
              <a:off x="2290" y="1478"/>
              <a:ext cx="9" cy="26"/>
            </a:xfrm>
            <a:prstGeom prst="rect">
              <a:avLst/>
            </a:prstGeom>
            <a:solidFill>
              <a:srgbClr val="826800"/>
            </a:solidFill>
            <a:ln w="9525">
              <a:noFill/>
              <a:miter lim="800000"/>
              <a:headEnd/>
              <a:tailEnd/>
            </a:ln>
          </p:spPr>
          <p:txBody>
            <a:bodyPr/>
            <a:lstStyle/>
            <a:p>
              <a:endParaRPr lang="nl-NL"/>
            </a:p>
          </p:txBody>
        </p:sp>
        <p:sp>
          <p:nvSpPr>
            <p:cNvPr id="14646" name="Rectangle 448"/>
            <p:cNvSpPr>
              <a:spLocks noChangeArrowheads="1"/>
            </p:cNvSpPr>
            <p:nvPr/>
          </p:nvSpPr>
          <p:spPr bwMode="auto">
            <a:xfrm>
              <a:off x="2299" y="1478"/>
              <a:ext cx="8" cy="26"/>
            </a:xfrm>
            <a:prstGeom prst="rect">
              <a:avLst/>
            </a:prstGeom>
            <a:solidFill>
              <a:srgbClr val="806600"/>
            </a:solidFill>
            <a:ln w="9525">
              <a:noFill/>
              <a:miter lim="800000"/>
              <a:headEnd/>
              <a:tailEnd/>
            </a:ln>
          </p:spPr>
          <p:txBody>
            <a:bodyPr/>
            <a:lstStyle/>
            <a:p>
              <a:endParaRPr lang="nl-NL"/>
            </a:p>
          </p:txBody>
        </p:sp>
        <p:sp>
          <p:nvSpPr>
            <p:cNvPr id="14647" name="Rectangle 449"/>
            <p:cNvSpPr>
              <a:spLocks noChangeArrowheads="1"/>
            </p:cNvSpPr>
            <p:nvPr/>
          </p:nvSpPr>
          <p:spPr bwMode="auto">
            <a:xfrm>
              <a:off x="2307" y="1478"/>
              <a:ext cx="9" cy="26"/>
            </a:xfrm>
            <a:prstGeom prst="rect">
              <a:avLst/>
            </a:prstGeom>
            <a:solidFill>
              <a:srgbClr val="7E6400"/>
            </a:solidFill>
            <a:ln w="9525">
              <a:noFill/>
              <a:miter lim="800000"/>
              <a:headEnd/>
              <a:tailEnd/>
            </a:ln>
          </p:spPr>
          <p:txBody>
            <a:bodyPr/>
            <a:lstStyle/>
            <a:p>
              <a:endParaRPr lang="nl-NL"/>
            </a:p>
          </p:txBody>
        </p:sp>
        <p:sp>
          <p:nvSpPr>
            <p:cNvPr id="14648" name="Rectangle 450"/>
            <p:cNvSpPr>
              <a:spLocks noChangeArrowheads="1"/>
            </p:cNvSpPr>
            <p:nvPr/>
          </p:nvSpPr>
          <p:spPr bwMode="auto">
            <a:xfrm>
              <a:off x="2316" y="1478"/>
              <a:ext cx="8" cy="26"/>
            </a:xfrm>
            <a:prstGeom prst="rect">
              <a:avLst/>
            </a:prstGeom>
            <a:solidFill>
              <a:srgbClr val="7C6200"/>
            </a:solidFill>
            <a:ln w="9525">
              <a:noFill/>
              <a:miter lim="800000"/>
              <a:headEnd/>
              <a:tailEnd/>
            </a:ln>
          </p:spPr>
          <p:txBody>
            <a:bodyPr/>
            <a:lstStyle/>
            <a:p>
              <a:endParaRPr lang="nl-NL"/>
            </a:p>
          </p:txBody>
        </p:sp>
        <p:sp>
          <p:nvSpPr>
            <p:cNvPr id="14649" name="Rectangle 451"/>
            <p:cNvSpPr>
              <a:spLocks noChangeArrowheads="1"/>
            </p:cNvSpPr>
            <p:nvPr/>
          </p:nvSpPr>
          <p:spPr bwMode="auto">
            <a:xfrm>
              <a:off x="2324" y="1478"/>
              <a:ext cx="9" cy="26"/>
            </a:xfrm>
            <a:prstGeom prst="rect">
              <a:avLst/>
            </a:prstGeom>
            <a:solidFill>
              <a:srgbClr val="7A6100"/>
            </a:solidFill>
            <a:ln w="9525">
              <a:noFill/>
              <a:miter lim="800000"/>
              <a:headEnd/>
              <a:tailEnd/>
            </a:ln>
          </p:spPr>
          <p:txBody>
            <a:bodyPr/>
            <a:lstStyle/>
            <a:p>
              <a:endParaRPr lang="nl-NL"/>
            </a:p>
          </p:txBody>
        </p:sp>
        <p:sp>
          <p:nvSpPr>
            <p:cNvPr id="14650" name="Rectangle 452"/>
            <p:cNvSpPr>
              <a:spLocks noChangeArrowheads="1"/>
            </p:cNvSpPr>
            <p:nvPr/>
          </p:nvSpPr>
          <p:spPr bwMode="auto">
            <a:xfrm>
              <a:off x="2333" y="1478"/>
              <a:ext cx="8" cy="26"/>
            </a:xfrm>
            <a:prstGeom prst="rect">
              <a:avLst/>
            </a:prstGeom>
            <a:solidFill>
              <a:srgbClr val="796000"/>
            </a:solidFill>
            <a:ln w="9525">
              <a:noFill/>
              <a:miter lim="800000"/>
              <a:headEnd/>
              <a:tailEnd/>
            </a:ln>
          </p:spPr>
          <p:txBody>
            <a:bodyPr/>
            <a:lstStyle/>
            <a:p>
              <a:endParaRPr lang="nl-NL"/>
            </a:p>
          </p:txBody>
        </p:sp>
        <p:sp>
          <p:nvSpPr>
            <p:cNvPr id="14651" name="Rectangle 453"/>
            <p:cNvSpPr>
              <a:spLocks noChangeArrowheads="1"/>
            </p:cNvSpPr>
            <p:nvPr/>
          </p:nvSpPr>
          <p:spPr bwMode="auto">
            <a:xfrm>
              <a:off x="2341" y="1478"/>
              <a:ext cx="8" cy="26"/>
            </a:xfrm>
            <a:prstGeom prst="rect">
              <a:avLst/>
            </a:prstGeom>
            <a:solidFill>
              <a:srgbClr val="775F00"/>
            </a:solidFill>
            <a:ln w="9525">
              <a:noFill/>
              <a:miter lim="800000"/>
              <a:headEnd/>
              <a:tailEnd/>
            </a:ln>
          </p:spPr>
          <p:txBody>
            <a:bodyPr/>
            <a:lstStyle/>
            <a:p>
              <a:endParaRPr lang="nl-NL"/>
            </a:p>
          </p:txBody>
        </p:sp>
        <p:sp>
          <p:nvSpPr>
            <p:cNvPr id="14652" name="Rectangle 454"/>
            <p:cNvSpPr>
              <a:spLocks noChangeArrowheads="1"/>
            </p:cNvSpPr>
            <p:nvPr/>
          </p:nvSpPr>
          <p:spPr bwMode="auto">
            <a:xfrm>
              <a:off x="2349" y="1478"/>
              <a:ext cx="9" cy="26"/>
            </a:xfrm>
            <a:prstGeom prst="rect">
              <a:avLst/>
            </a:prstGeom>
            <a:solidFill>
              <a:srgbClr val="765E00"/>
            </a:solidFill>
            <a:ln w="9525">
              <a:noFill/>
              <a:miter lim="800000"/>
              <a:headEnd/>
              <a:tailEnd/>
            </a:ln>
          </p:spPr>
          <p:txBody>
            <a:bodyPr/>
            <a:lstStyle/>
            <a:p>
              <a:endParaRPr lang="nl-NL"/>
            </a:p>
          </p:txBody>
        </p:sp>
      </p:grpSp>
      <p:sp>
        <p:nvSpPr>
          <p:cNvPr id="14369" name="Rectangle 456"/>
          <p:cNvSpPr>
            <a:spLocks noChangeArrowheads="1"/>
          </p:cNvSpPr>
          <p:nvPr/>
        </p:nvSpPr>
        <p:spPr bwMode="auto">
          <a:xfrm>
            <a:off x="2459038" y="2346325"/>
            <a:ext cx="1284287" cy="41275"/>
          </a:xfrm>
          <a:prstGeom prst="rect">
            <a:avLst/>
          </a:prstGeom>
          <a:noFill/>
          <a:ln w="12700">
            <a:solidFill>
              <a:srgbClr val="000000"/>
            </a:solidFill>
            <a:miter lim="800000"/>
            <a:headEnd/>
            <a:tailEnd/>
          </a:ln>
        </p:spPr>
        <p:txBody>
          <a:bodyPr/>
          <a:lstStyle/>
          <a:p>
            <a:endParaRPr lang="nl-NL"/>
          </a:p>
        </p:txBody>
      </p:sp>
      <p:sp>
        <p:nvSpPr>
          <p:cNvPr id="14370" name="Rectangle 457"/>
          <p:cNvSpPr>
            <a:spLocks noChangeArrowheads="1"/>
          </p:cNvSpPr>
          <p:nvPr/>
        </p:nvSpPr>
        <p:spPr bwMode="auto">
          <a:xfrm>
            <a:off x="2459038" y="2279650"/>
            <a:ext cx="1284287" cy="66675"/>
          </a:xfrm>
          <a:prstGeom prst="rect">
            <a:avLst/>
          </a:prstGeom>
          <a:solidFill>
            <a:srgbClr val="333333"/>
          </a:solidFill>
          <a:ln w="12700">
            <a:solidFill>
              <a:srgbClr val="000000"/>
            </a:solidFill>
            <a:miter lim="800000"/>
            <a:headEnd/>
            <a:tailEnd/>
          </a:ln>
        </p:spPr>
        <p:txBody>
          <a:bodyPr/>
          <a:lstStyle/>
          <a:p>
            <a:endParaRPr lang="nl-NL"/>
          </a:p>
        </p:txBody>
      </p:sp>
      <p:sp>
        <p:nvSpPr>
          <p:cNvPr id="14371" name="Rectangle 458"/>
          <p:cNvSpPr>
            <a:spLocks noChangeArrowheads="1"/>
          </p:cNvSpPr>
          <p:nvPr/>
        </p:nvSpPr>
        <p:spPr bwMode="auto">
          <a:xfrm>
            <a:off x="2459038" y="2173288"/>
            <a:ext cx="1284287" cy="106362"/>
          </a:xfrm>
          <a:prstGeom prst="rect">
            <a:avLst/>
          </a:prstGeom>
          <a:solidFill>
            <a:srgbClr val="808080"/>
          </a:solidFill>
          <a:ln w="12700">
            <a:solidFill>
              <a:srgbClr val="000000"/>
            </a:solidFill>
            <a:miter lim="800000"/>
            <a:headEnd/>
            <a:tailEnd/>
          </a:ln>
        </p:spPr>
        <p:txBody>
          <a:bodyPr/>
          <a:lstStyle/>
          <a:p>
            <a:endParaRPr lang="nl-NL"/>
          </a:p>
        </p:txBody>
      </p:sp>
      <p:sp>
        <p:nvSpPr>
          <p:cNvPr id="14372" name="Rectangle 459"/>
          <p:cNvSpPr>
            <a:spLocks noChangeArrowheads="1"/>
          </p:cNvSpPr>
          <p:nvPr/>
        </p:nvSpPr>
        <p:spPr bwMode="auto">
          <a:xfrm>
            <a:off x="2459038" y="2106613"/>
            <a:ext cx="1284287" cy="66675"/>
          </a:xfrm>
          <a:prstGeom prst="rect">
            <a:avLst/>
          </a:prstGeom>
          <a:solidFill>
            <a:srgbClr val="000080"/>
          </a:solidFill>
          <a:ln w="12700">
            <a:solidFill>
              <a:srgbClr val="000000"/>
            </a:solidFill>
            <a:miter lim="800000"/>
            <a:headEnd/>
            <a:tailEnd/>
          </a:ln>
        </p:spPr>
        <p:txBody>
          <a:bodyPr/>
          <a:lstStyle/>
          <a:p>
            <a:endParaRPr lang="nl-NL"/>
          </a:p>
        </p:txBody>
      </p:sp>
      <p:sp>
        <p:nvSpPr>
          <p:cNvPr id="14373" name="Line 460"/>
          <p:cNvSpPr>
            <a:spLocks noChangeShapeType="1"/>
          </p:cNvSpPr>
          <p:nvPr/>
        </p:nvSpPr>
        <p:spPr bwMode="auto">
          <a:xfrm>
            <a:off x="1497013" y="1357313"/>
            <a:ext cx="1587" cy="4425950"/>
          </a:xfrm>
          <a:prstGeom prst="line">
            <a:avLst/>
          </a:prstGeom>
          <a:noFill/>
          <a:ln w="0">
            <a:solidFill>
              <a:srgbClr val="000000"/>
            </a:solidFill>
            <a:round/>
            <a:headEnd/>
            <a:tailEnd/>
          </a:ln>
        </p:spPr>
        <p:txBody>
          <a:bodyPr/>
          <a:lstStyle/>
          <a:p>
            <a:endParaRPr lang="nl-NL"/>
          </a:p>
        </p:txBody>
      </p:sp>
      <p:sp>
        <p:nvSpPr>
          <p:cNvPr id="14374" name="Line 461"/>
          <p:cNvSpPr>
            <a:spLocks noChangeShapeType="1"/>
          </p:cNvSpPr>
          <p:nvPr/>
        </p:nvSpPr>
        <p:spPr bwMode="auto">
          <a:xfrm>
            <a:off x="1443038" y="5783263"/>
            <a:ext cx="53975" cy="1587"/>
          </a:xfrm>
          <a:prstGeom prst="line">
            <a:avLst/>
          </a:prstGeom>
          <a:noFill/>
          <a:ln w="0">
            <a:solidFill>
              <a:srgbClr val="000000"/>
            </a:solidFill>
            <a:round/>
            <a:headEnd/>
            <a:tailEnd/>
          </a:ln>
        </p:spPr>
        <p:txBody>
          <a:bodyPr/>
          <a:lstStyle/>
          <a:p>
            <a:endParaRPr lang="nl-NL"/>
          </a:p>
        </p:txBody>
      </p:sp>
      <p:sp>
        <p:nvSpPr>
          <p:cNvPr id="14375" name="Line 462"/>
          <p:cNvSpPr>
            <a:spLocks noChangeShapeType="1"/>
          </p:cNvSpPr>
          <p:nvPr/>
        </p:nvSpPr>
        <p:spPr bwMode="auto">
          <a:xfrm>
            <a:off x="1443038" y="5154613"/>
            <a:ext cx="53975" cy="1587"/>
          </a:xfrm>
          <a:prstGeom prst="line">
            <a:avLst/>
          </a:prstGeom>
          <a:noFill/>
          <a:ln w="0">
            <a:solidFill>
              <a:srgbClr val="000000"/>
            </a:solidFill>
            <a:round/>
            <a:headEnd/>
            <a:tailEnd/>
          </a:ln>
        </p:spPr>
        <p:txBody>
          <a:bodyPr/>
          <a:lstStyle/>
          <a:p>
            <a:endParaRPr lang="nl-NL"/>
          </a:p>
        </p:txBody>
      </p:sp>
      <p:sp>
        <p:nvSpPr>
          <p:cNvPr id="14376" name="Line 463"/>
          <p:cNvSpPr>
            <a:spLocks noChangeShapeType="1"/>
          </p:cNvSpPr>
          <p:nvPr/>
        </p:nvSpPr>
        <p:spPr bwMode="auto">
          <a:xfrm>
            <a:off x="1443038" y="4513263"/>
            <a:ext cx="53975" cy="1587"/>
          </a:xfrm>
          <a:prstGeom prst="line">
            <a:avLst/>
          </a:prstGeom>
          <a:noFill/>
          <a:ln w="0">
            <a:solidFill>
              <a:srgbClr val="000000"/>
            </a:solidFill>
            <a:round/>
            <a:headEnd/>
            <a:tailEnd/>
          </a:ln>
        </p:spPr>
        <p:txBody>
          <a:bodyPr/>
          <a:lstStyle/>
          <a:p>
            <a:endParaRPr lang="nl-NL"/>
          </a:p>
        </p:txBody>
      </p:sp>
      <p:sp>
        <p:nvSpPr>
          <p:cNvPr id="14377" name="Line 464"/>
          <p:cNvSpPr>
            <a:spLocks noChangeShapeType="1"/>
          </p:cNvSpPr>
          <p:nvPr/>
        </p:nvSpPr>
        <p:spPr bwMode="auto">
          <a:xfrm>
            <a:off x="1443038" y="3884613"/>
            <a:ext cx="53975" cy="1587"/>
          </a:xfrm>
          <a:prstGeom prst="line">
            <a:avLst/>
          </a:prstGeom>
          <a:noFill/>
          <a:ln w="0">
            <a:solidFill>
              <a:srgbClr val="000000"/>
            </a:solidFill>
            <a:round/>
            <a:headEnd/>
            <a:tailEnd/>
          </a:ln>
        </p:spPr>
        <p:txBody>
          <a:bodyPr/>
          <a:lstStyle/>
          <a:p>
            <a:endParaRPr lang="nl-NL"/>
          </a:p>
        </p:txBody>
      </p:sp>
      <p:sp>
        <p:nvSpPr>
          <p:cNvPr id="14378" name="Line 465"/>
          <p:cNvSpPr>
            <a:spLocks noChangeShapeType="1"/>
          </p:cNvSpPr>
          <p:nvPr/>
        </p:nvSpPr>
        <p:spPr bwMode="auto">
          <a:xfrm>
            <a:off x="1443038" y="3255963"/>
            <a:ext cx="53975" cy="1587"/>
          </a:xfrm>
          <a:prstGeom prst="line">
            <a:avLst/>
          </a:prstGeom>
          <a:noFill/>
          <a:ln w="0">
            <a:solidFill>
              <a:srgbClr val="000000"/>
            </a:solidFill>
            <a:round/>
            <a:headEnd/>
            <a:tailEnd/>
          </a:ln>
        </p:spPr>
        <p:txBody>
          <a:bodyPr/>
          <a:lstStyle/>
          <a:p>
            <a:endParaRPr lang="nl-NL"/>
          </a:p>
        </p:txBody>
      </p:sp>
      <p:sp>
        <p:nvSpPr>
          <p:cNvPr id="14379" name="Line 466"/>
          <p:cNvSpPr>
            <a:spLocks noChangeShapeType="1"/>
          </p:cNvSpPr>
          <p:nvPr/>
        </p:nvSpPr>
        <p:spPr bwMode="auto">
          <a:xfrm>
            <a:off x="1443038" y="2627313"/>
            <a:ext cx="53975" cy="1587"/>
          </a:xfrm>
          <a:prstGeom prst="line">
            <a:avLst/>
          </a:prstGeom>
          <a:noFill/>
          <a:ln w="0">
            <a:solidFill>
              <a:srgbClr val="000000"/>
            </a:solidFill>
            <a:round/>
            <a:headEnd/>
            <a:tailEnd/>
          </a:ln>
        </p:spPr>
        <p:txBody>
          <a:bodyPr/>
          <a:lstStyle/>
          <a:p>
            <a:endParaRPr lang="nl-NL"/>
          </a:p>
        </p:txBody>
      </p:sp>
      <p:sp>
        <p:nvSpPr>
          <p:cNvPr id="14380" name="Line 467"/>
          <p:cNvSpPr>
            <a:spLocks noChangeShapeType="1"/>
          </p:cNvSpPr>
          <p:nvPr/>
        </p:nvSpPr>
        <p:spPr bwMode="auto">
          <a:xfrm>
            <a:off x="1443038" y="1985963"/>
            <a:ext cx="53975" cy="1587"/>
          </a:xfrm>
          <a:prstGeom prst="line">
            <a:avLst/>
          </a:prstGeom>
          <a:noFill/>
          <a:ln w="0">
            <a:solidFill>
              <a:srgbClr val="000000"/>
            </a:solidFill>
            <a:round/>
            <a:headEnd/>
            <a:tailEnd/>
          </a:ln>
        </p:spPr>
        <p:txBody>
          <a:bodyPr/>
          <a:lstStyle/>
          <a:p>
            <a:endParaRPr lang="nl-NL"/>
          </a:p>
        </p:txBody>
      </p:sp>
      <p:sp>
        <p:nvSpPr>
          <p:cNvPr id="14381" name="Line 468"/>
          <p:cNvSpPr>
            <a:spLocks noChangeShapeType="1"/>
          </p:cNvSpPr>
          <p:nvPr/>
        </p:nvSpPr>
        <p:spPr bwMode="auto">
          <a:xfrm>
            <a:off x="1443038" y="1357313"/>
            <a:ext cx="53975" cy="1587"/>
          </a:xfrm>
          <a:prstGeom prst="line">
            <a:avLst/>
          </a:prstGeom>
          <a:noFill/>
          <a:ln w="0">
            <a:solidFill>
              <a:srgbClr val="000000"/>
            </a:solidFill>
            <a:round/>
            <a:headEnd/>
            <a:tailEnd/>
          </a:ln>
        </p:spPr>
        <p:txBody>
          <a:bodyPr/>
          <a:lstStyle/>
          <a:p>
            <a:endParaRPr lang="nl-NL"/>
          </a:p>
        </p:txBody>
      </p:sp>
      <p:sp>
        <p:nvSpPr>
          <p:cNvPr id="14382" name="Line 469"/>
          <p:cNvSpPr>
            <a:spLocks noChangeShapeType="1"/>
          </p:cNvSpPr>
          <p:nvPr/>
        </p:nvSpPr>
        <p:spPr bwMode="auto">
          <a:xfrm>
            <a:off x="1497013" y="5783263"/>
            <a:ext cx="3222625" cy="1587"/>
          </a:xfrm>
          <a:prstGeom prst="line">
            <a:avLst/>
          </a:prstGeom>
          <a:noFill/>
          <a:ln w="0">
            <a:solidFill>
              <a:srgbClr val="000000"/>
            </a:solidFill>
            <a:round/>
            <a:headEnd/>
            <a:tailEnd/>
          </a:ln>
        </p:spPr>
        <p:txBody>
          <a:bodyPr/>
          <a:lstStyle/>
          <a:p>
            <a:endParaRPr lang="nl-NL"/>
          </a:p>
        </p:txBody>
      </p:sp>
      <p:sp>
        <p:nvSpPr>
          <p:cNvPr id="14383" name="Line 470"/>
          <p:cNvSpPr>
            <a:spLocks noChangeShapeType="1"/>
          </p:cNvSpPr>
          <p:nvPr/>
        </p:nvSpPr>
        <p:spPr bwMode="auto">
          <a:xfrm flipV="1">
            <a:off x="1497013" y="5783263"/>
            <a:ext cx="1587" cy="53975"/>
          </a:xfrm>
          <a:prstGeom prst="line">
            <a:avLst/>
          </a:prstGeom>
          <a:noFill/>
          <a:ln w="0">
            <a:solidFill>
              <a:srgbClr val="000000"/>
            </a:solidFill>
            <a:round/>
            <a:headEnd/>
            <a:tailEnd/>
          </a:ln>
        </p:spPr>
        <p:txBody>
          <a:bodyPr/>
          <a:lstStyle/>
          <a:p>
            <a:endParaRPr lang="nl-NL"/>
          </a:p>
        </p:txBody>
      </p:sp>
      <p:sp>
        <p:nvSpPr>
          <p:cNvPr id="14384" name="Rectangle 472"/>
          <p:cNvSpPr>
            <a:spLocks noChangeArrowheads="1"/>
          </p:cNvSpPr>
          <p:nvPr/>
        </p:nvSpPr>
        <p:spPr bwMode="auto">
          <a:xfrm>
            <a:off x="762000" y="381000"/>
            <a:ext cx="2590800" cy="307777"/>
          </a:xfrm>
          <a:prstGeom prst="rect">
            <a:avLst/>
          </a:prstGeom>
          <a:noFill/>
          <a:ln w="9525">
            <a:noFill/>
            <a:miter lim="800000"/>
            <a:headEnd/>
            <a:tailEnd/>
          </a:ln>
        </p:spPr>
        <p:txBody>
          <a:bodyPr lIns="0" tIns="0" rIns="0" bIns="0">
            <a:spAutoFit/>
          </a:bodyPr>
          <a:lstStyle/>
          <a:p>
            <a:r>
              <a:rPr lang="nl-NL" sz="2000" b="1" dirty="0">
                <a:solidFill>
                  <a:srgbClr val="000000"/>
                </a:solidFill>
                <a:latin typeface="Arial" charset="0"/>
              </a:rPr>
              <a:t>Veel oorzaken</a:t>
            </a:r>
            <a:endParaRPr lang="nl-NL" sz="2000" dirty="0"/>
          </a:p>
        </p:txBody>
      </p:sp>
      <p:sp>
        <p:nvSpPr>
          <p:cNvPr id="14385" name="Rectangle 473"/>
          <p:cNvSpPr>
            <a:spLocks noChangeArrowheads="1"/>
          </p:cNvSpPr>
          <p:nvPr/>
        </p:nvSpPr>
        <p:spPr bwMode="auto">
          <a:xfrm>
            <a:off x="1268413" y="5676900"/>
            <a:ext cx="174625" cy="241300"/>
          </a:xfrm>
          <a:prstGeom prst="rect">
            <a:avLst/>
          </a:prstGeom>
          <a:noFill/>
          <a:ln w="9525">
            <a:noFill/>
            <a:miter lim="800000"/>
            <a:headEnd/>
            <a:tailEnd/>
          </a:ln>
        </p:spPr>
        <p:txBody>
          <a:bodyPr wrap="none" lIns="0" tIns="0" rIns="0" bIns="0">
            <a:spAutoFit/>
          </a:bodyPr>
          <a:lstStyle/>
          <a:p>
            <a:r>
              <a:rPr lang="nl-NL" sz="1400">
                <a:solidFill>
                  <a:srgbClr val="000000"/>
                </a:solidFill>
                <a:latin typeface="Arial" charset="0"/>
              </a:rPr>
              <a:t>0</a:t>
            </a:r>
            <a:endParaRPr lang="nl-NL"/>
          </a:p>
        </p:txBody>
      </p:sp>
      <p:sp>
        <p:nvSpPr>
          <p:cNvPr id="14386" name="Rectangle 474"/>
          <p:cNvSpPr>
            <a:spLocks noChangeArrowheads="1"/>
          </p:cNvSpPr>
          <p:nvPr/>
        </p:nvSpPr>
        <p:spPr bwMode="auto">
          <a:xfrm>
            <a:off x="1081088" y="5048250"/>
            <a:ext cx="374650" cy="241300"/>
          </a:xfrm>
          <a:prstGeom prst="rect">
            <a:avLst/>
          </a:prstGeom>
          <a:noFill/>
          <a:ln w="9525">
            <a:noFill/>
            <a:miter lim="800000"/>
            <a:headEnd/>
            <a:tailEnd/>
          </a:ln>
        </p:spPr>
        <p:txBody>
          <a:bodyPr wrap="none" lIns="0" tIns="0" rIns="0" bIns="0">
            <a:spAutoFit/>
          </a:bodyPr>
          <a:lstStyle/>
          <a:p>
            <a:r>
              <a:rPr lang="nl-NL" sz="1400">
                <a:solidFill>
                  <a:srgbClr val="000000"/>
                </a:solidFill>
                <a:latin typeface="Arial" charset="0"/>
              </a:rPr>
              <a:t>100</a:t>
            </a:r>
            <a:endParaRPr lang="nl-NL"/>
          </a:p>
        </p:txBody>
      </p:sp>
      <p:sp>
        <p:nvSpPr>
          <p:cNvPr id="14387" name="Rectangle 475"/>
          <p:cNvSpPr>
            <a:spLocks noChangeArrowheads="1"/>
          </p:cNvSpPr>
          <p:nvPr/>
        </p:nvSpPr>
        <p:spPr bwMode="auto">
          <a:xfrm>
            <a:off x="1081088" y="4406900"/>
            <a:ext cx="374650" cy="241300"/>
          </a:xfrm>
          <a:prstGeom prst="rect">
            <a:avLst/>
          </a:prstGeom>
          <a:noFill/>
          <a:ln w="9525">
            <a:noFill/>
            <a:miter lim="800000"/>
            <a:headEnd/>
            <a:tailEnd/>
          </a:ln>
        </p:spPr>
        <p:txBody>
          <a:bodyPr wrap="none" lIns="0" tIns="0" rIns="0" bIns="0">
            <a:spAutoFit/>
          </a:bodyPr>
          <a:lstStyle/>
          <a:p>
            <a:r>
              <a:rPr lang="nl-NL" sz="1400">
                <a:solidFill>
                  <a:srgbClr val="000000"/>
                </a:solidFill>
                <a:latin typeface="Arial" charset="0"/>
              </a:rPr>
              <a:t>200</a:t>
            </a:r>
            <a:endParaRPr lang="nl-NL"/>
          </a:p>
        </p:txBody>
      </p:sp>
      <p:sp>
        <p:nvSpPr>
          <p:cNvPr id="14388" name="Rectangle 476"/>
          <p:cNvSpPr>
            <a:spLocks noChangeArrowheads="1"/>
          </p:cNvSpPr>
          <p:nvPr/>
        </p:nvSpPr>
        <p:spPr bwMode="auto">
          <a:xfrm>
            <a:off x="1081088" y="3778250"/>
            <a:ext cx="374650" cy="241300"/>
          </a:xfrm>
          <a:prstGeom prst="rect">
            <a:avLst/>
          </a:prstGeom>
          <a:noFill/>
          <a:ln w="9525">
            <a:noFill/>
            <a:miter lim="800000"/>
            <a:headEnd/>
            <a:tailEnd/>
          </a:ln>
        </p:spPr>
        <p:txBody>
          <a:bodyPr wrap="none" lIns="0" tIns="0" rIns="0" bIns="0">
            <a:spAutoFit/>
          </a:bodyPr>
          <a:lstStyle/>
          <a:p>
            <a:r>
              <a:rPr lang="nl-NL" sz="1400">
                <a:solidFill>
                  <a:srgbClr val="000000"/>
                </a:solidFill>
                <a:latin typeface="Arial" charset="0"/>
              </a:rPr>
              <a:t>300</a:t>
            </a:r>
            <a:endParaRPr lang="nl-NL"/>
          </a:p>
        </p:txBody>
      </p:sp>
      <p:sp>
        <p:nvSpPr>
          <p:cNvPr id="14389" name="Rectangle 477"/>
          <p:cNvSpPr>
            <a:spLocks noChangeArrowheads="1"/>
          </p:cNvSpPr>
          <p:nvPr/>
        </p:nvSpPr>
        <p:spPr bwMode="auto">
          <a:xfrm>
            <a:off x="1081088" y="3149600"/>
            <a:ext cx="374650" cy="241300"/>
          </a:xfrm>
          <a:prstGeom prst="rect">
            <a:avLst/>
          </a:prstGeom>
          <a:noFill/>
          <a:ln w="9525">
            <a:noFill/>
            <a:miter lim="800000"/>
            <a:headEnd/>
            <a:tailEnd/>
          </a:ln>
        </p:spPr>
        <p:txBody>
          <a:bodyPr wrap="none" lIns="0" tIns="0" rIns="0" bIns="0">
            <a:spAutoFit/>
          </a:bodyPr>
          <a:lstStyle/>
          <a:p>
            <a:r>
              <a:rPr lang="nl-NL" sz="1400">
                <a:solidFill>
                  <a:srgbClr val="000000"/>
                </a:solidFill>
                <a:latin typeface="Arial" charset="0"/>
              </a:rPr>
              <a:t>400</a:t>
            </a:r>
            <a:endParaRPr lang="nl-NL"/>
          </a:p>
        </p:txBody>
      </p:sp>
      <p:sp>
        <p:nvSpPr>
          <p:cNvPr id="14390" name="Rectangle 478"/>
          <p:cNvSpPr>
            <a:spLocks noChangeArrowheads="1"/>
          </p:cNvSpPr>
          <p:nvPr/>
        </p:nvSpPr>
        <p:spPr bwMode="auto">
          <a:xfrm>
            <a:off x="1081088" y="2520950"/>
            <a:ext cx="374650" cy="241300"/>
          </a:xfrm>
          <a:prstGeom prst="rect">
            <a:avLst/>
          </a:prstGeom>
          <a:noFill/>
          <a:ln w="9525">
            <a:noFill/>
            <a:miter lim="800000"/>
            <a:headEnd/>
            <a:tailEnd/>
          </a:ln>
        </p:spPr>
        <p:txBody>
          <a:bodyPr wrap="none" lIns="0" tIns="0" rIns="0" bIns="0">
            <a:spAutoFit/>
          </a:bodyPr>
          <a:lstStyle/>
          <a:p>
            <a:r>
              <a:rPr lang="nl-NL" sz="1400">
                <a:solidFill>
                  <a:srgbClr val="000000"/>
                </a:solidFill>
                <a:latin typeface="Arial" charset="0"/>
              </a:rPr>
              <a:t>500</a:t>
            </a:r>
            <a:endParaRPr lang="nl-NL"/>
          </a:p>
        </p:txBody>
      </p:sp>
      <p:sp>
        <p:nvSpPr>
          <p:cNvPr id="14391" name="Rectangle 479"/>
          <p:cNvSpPr>
            <a:spLocks noChangeArrowheads="1"/>
          </p:cNvSpPr>
          <p:nvPr/>
        </p:nvSpPr>
        <p:spPr bwMode="auto">
          <a:xfrm>
            <a:off x="1081088" y="1879600"/>
            <a:ext cx="374650" cy="241300"/>
          </a:xfrm>
          <a:prstGeom prst="rect">
            <a:avLst/>
          </a:prstGeom>
          <a:noFill/>
          <a:ln w="9525">
            <a:noFill/>
            <a:miter lim="800000"/>
            <a:headEnd/>
            <a:tailEnd/>
          </a:ln>
        </p:spPr>
        <p:txBody>
          <a:bodyPr wrap="none" lIns="0" tIns="0" rIns="0" bIns="0">
            <a:spAutoFit/>
          </a:bodyPr>
          <a:lstStyle/>
          <a:p>
            <a:r>
              <a:rPr lang="nl-NL" sz="1400">
                <a:solidFill>
                  <a:srgbClr val="000000"/>
                </a:solidFill>
                <a:latin typeface="Arial" charset="0"/>
              </a:rPr>
              <a:t>600</a:t>
            </a:r>
            <a:endParaRPr lang="nl-NL"/>
          </a:p>
        </p:txBody>
      </p:sp>
      <p:sp>
        <p:nvSpPr>
          <p:cNvPr id="14392" name="Rectangle 480"/>
          <p:cNvSpPr>
            <a:spLocks noChangeArrowheads="1"/>
          </p:cNvSpPr>
          <p:nvPr/>
        </p:nvSpPr>
        <p:spPr bwMode="auto">
          <a:xfrm>
            <a:off x="1081088" y="1250950"/>
            <a:ext cx="374650" cy="241300"/>
          </a:xfrm>
          <a:prstGeom prst="rect">
            <a:avLst/>
          </a:prstGeom>
          <a:noFill/>
          <a:ln w="9525">
            <a:noFill/>
            <a:miter lim="800000"/>
            <a:headEnd/>
            <a:tailEnd/>
          </a:ln>
        </p:spPr>
        <p:txBody>
          <a:bodyPr wrap="none" lIns="0" tIns="0" rIns="0" bIns="0">
            <a:spAutoFit/>
          </a:bodyPr>
          <a:lstStyle/>
          <a:p>
            <a:r>
              <a:rPr lang="nl-NL" sz="1400">
                <a:solidFill>
                  <a:srgbClr val="000000"/>
                </a:solidFill>
                <a:latin typeface="Arial" charset="0"/>
              </a:rPr>
              <a:t>700</a:t>
            </a:r>
            <a:endParaRPr lang="nl-NL"/>
          </a:p>
        </p:txBody>
      </p:sp>
      <p:sp>
        <p:nvSpPr>
          <p:cNvPr id="14393" name="Rectangle 482"/>
          <p:cNvSpPr>
            <a:spLocks noChangeArrowheads="1"/>
          </p:cNvSpPr>
          <p:nvPr/>
        </p:nvSpPr>
        <p:spPr bwMode="auto">
          <a:xfrm rot="-5400000">
            <a:off x="165100" y="3441700"/>
            <a:ext cx="1254125" cy="244475"/>
          </a:xfrm>
          <a:prstGeom prst="rect">
            <a:avLst/>
          </a:prstGeom>
          <a:noFill/>
          <a:ln w="9525">
            <a:noFill/>
            <a:miter lim="800000"/>
            <a:headEnd/>
            <a:tailEnd/>
          </a:ln>
        </p:spPr>
        <p:txBody>
          <a:bodyPr wrap="none" lIns="0" tIns="0" rIns="0" bIns="0">
            <a:spAutoFit/>
          </a:bodyPr>
          <a:lstStyle/>
          <a:p>
            <a:r>
              <a:rPr lang="nl-NL" sz="1600" b="1">
                <a:solidFill>
                  <a:srgbClr val="000000"/>
                </a:solidFill>
                <a:latin typeface="Arial" charset="0"/>
              </a:rPr>
              <a:t>Patiënten (N)</a:t>
            </a:r>
            <a:endParaRPr lang="nl-NL" sz="1600" b="1"/>
          </a:p>
        </p:txBody>
      </p:sp>
      <p:sp>
        <p:nvSpPr>
          <p:cNvPr id="14394" name="Rectangle 484"/>
          <p:cNvSpPr>
            <a:spLocks noChangeArrowheads="1"/>
          </p:cNvSpPr>
          <p:nvPr/>
        </p:nvSpPr>
        <p:spPr bwMode="auto">
          <a:xfrm>
            <a:off x="5076825" y="619125"/>
            <a:ext cx="80963" cy="79375"/>
          </a:xfrm>
          <a:prstGeom prst="rect">
            <a:avLst/>
          </a:prstGeom>
          <a:solidFill>
            <a:srgbClr val="000080"/>
          </a:solidFill>
          <a:ln w="12700">
            <a:solidFill>
              <a:srgbClr val="000000"/>
            </a:solidFill>
            <a:miter lim="800000"/>
            <a:headEnd/>
            <a:tailEnd/>
          </a:ln>
        </p:spPr>
        <p:txBody>
          <a:bodyPr/>
          <a:lstStyle/>
          <a:p>
            <a:endParaRPr lang="nl-NL"/>
          </a:p>
        </p:txBody>
      </p:sp>
      <p:sp>
        <p:nvSpPr>
          <p:cNvPr id="14395" name="Rectangle 485"/>
          <p:cNvSpPr>
            <a:spLocks noChangeArrowheads="1"/>
          </p:cNvSpPr>
          <p:nvPr/>
        </p:nvSpPr>
        <p:spPr bwMode="auto">
          <a:xfrm>
            <a:off x="5210175" y="565150"/>
            <a:ext cx="412750" cy="182563"/>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overig</a:t>
            </a:r>
            <a:endParaRPr lang="nl-NL">
              <a:solidFill>
                <a:srgbClr val="777777"/>
              </a:solidFill>
            </a:endParaRPr>
          </a:p>
        </p:txBody>
      </p:sp>
      <p:sp>
        <p:nvSpPr>
          <p:cNvPr id="14396" name="Rectangle 486"/>
          <p:cNvSpPr>
            <a:spLocks noChangeArrowheads="1"/>
          </p:cNvSpPr>
          <p:nvPr/>
        </p:nvSpPr>
        <p:spPr bwMode="auto">
          <a:xfrm>
            <a:off x="5076825" y="825500"/>
            <a:ext cx="80963" cy="80963"/>
          </a:xfrm>
          <a:prstGeom prst="rect">
            <a:avLst/>
          </a:prstGeom>
          <a:solidFill>
            <a:srgbClr val="0000FF"/>
          </a:solidFill>
          <a:ln w="12700">
            <a:solidFill>
              <a:srgbClr val="000000"/>
            </a:solidFill>
            <a:miter lim="800000"/>
            <a:headEnd/>
            <a:tailEnd/>
          </a:ln>
        </p:spPr>
        <p:txBody>
          <a:bodyPr/>
          <a:lstStyle/>
          <a:p>
            <a:endParaRPr lang="nl-NL"/>
          </a:p>
        </p:txBody>
      </p:sp>
      <p:sp>
        <p:nvSpPr>
          <p:cNvPr id="14397" name="Rectangle 487"/>
          <p:cNvSpPr>
            <a:spLocks noChangeArrowheads="1"/>
          </p:cNvSpPr>
          <p:nvPr/>
        </p:nvSpPr>
        <p:spPr bwMode="auto">
          <a:xfrm>
            <a:off x="5210175" y="771525"/>
            <a:ext cx="1719263" cy="182563"/>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fibrillaire glomerulonefritis</a:t>
            </a:r>
            <a:endParaRPr lang="nl-NL">
              <a:solidFill>
                <a:srgbClr val="777777"/>
              </a:solidFill>
            </a:endParaRPr>
          </a:p>
        </p:txBody>
      </p:sp>
      <p:sp>
        <p:nvSpPr>
          <p:cNvPr id="14398" name="Rectangle 488"/>
          <p:cNvSpPr>
            <a:spLocks noChangeArrowheads="1"/>
          </p:cNvSpPr>
          <p:nvPr/>
        </p:nvSpPr>
        <p:spPr bwMode="auto">
          <a:xfrm>
            <a:off x="5076825" y="1044575"/>
            <a:ext cx="80963" cy="80963"/>
          </a:xfrm>
          <a:prstGeom prst="rect">
            <a:avLst/>
          </a:prstGeom>
          <a:solidFill>
            <a:srgbClr val="808080"/>
          </a:solidFill>
          <a:ln w="12700">
            <a:solidFill>
              <a:srgbClr val="000000"/>
            </a:solidFill>
            <a:miter lim="800000"/>
            <a:headEnd/>
            <a:tailEnd/>
          </a:ln>
        </p:spPr>
        <p:txBody>
          <a:bodyPr/>
          <a:lstStyle/>
          <a:p>
            <a:endParaRPr lang="nl-NL"/>
          </a:p>
        </p:txBody>
      </p:sp>
      <p:sp>
        <p:nvSpPr>
          <p:cNvPr id="14399" name="Rectangle 489"/>
          <p:cNvSpPr>
            <a:spLocks noChangeArrowheads="1"/>
          </p:cNvSpPr>
          <p:nvPr/>
        </p:nvSpPr>
        <p:spPr bwMode="auto">
          <a:xfrm>
            <a:off x="5210175" y="992188"/>
            <a:ext cx="1898650" cy="182562"/>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hypertensieve nefrosclerose</a:t>
            </a:r>
            <a:endParaRPr lang="nl-NL">
              <a:solidFill>
                <a:srgbClr val="777777"/>
              </a:solidFill>
            </a:endParaRPr>
          </a:p>
        </p:txBody>
      </p:sp>
      <p:sp>
        <p:nvSpPr>
          <p:cNvPr id="14400" name="Rectangle 490"/>
          <p:cNvSpPr>
            <a:spLocks noChangeArrowheads="1"/>
          </p:cNvSpPr>
          <p:nvPr/>
        </p:nvSpPr>
        <p:spPr bwMode="auto">
          <a:xfrm>
            <a:off x="5076825" y="1276350"/>
            <a:ext cx="80963" cy="80963"/>
          </a:xfrm>
          <a:prstGeom prst="rect">
            <a:avLst/>
          </a:prstGeom>
          <a:solidFill>
            <a:srgbClr val="333333"/>
          </a:solidFill>
          <a:ln w="12700">
            <a:solidFill>
              <a:srgbClr val="000000"/>
            </a:solidFill>
            <a:miter lim="800000"/>
            <a:headEnd/>
            <a:tailEnd/>
          </a:ln>
        </p:spPr>
        <p:txBody>
          <a:bodyPr/>
          <a:lstStyle/>
          <a:p>
            <a:endParaRPr lang="nl-NL"/>
          </a:p>
        </p:txBody>
      </p:sp>
      <p:sp>
        <p:nvSpPr>
          <p:cNvPr id="14401" name="Rectangle 491"/>
          <p:cNvSpPr>
            <a:spLocks noChangeArrowheads="1"/>
          </p:cNvSpPr>
          <p:nvPr/>
        </p:nvSpPr>
        <p:spPr bwMode="auto">
          <a:xfrm>
            <a:off x="5210175" y="1223963"/>
            <a:ext cx="1760538" cy="182562"/>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globale glomerulosclerose</a:t>
            </a:r>
            <a:endParaRPr lang="nl-NL">
              <a:solidFill>
                <a:srgbClr val="777777"/>
              </a:solidFill>
            </a:endParaRPr>
          </a:p>
        </p:txBody>
      </p:sp>
      <p:grpSp>
        <p:nvGrpSpPr>
          <p:cNvPr id="17" name="Group 498"/>
          <p:cNvGrpSpPr>
            <a:grpSpLocks/>
          </p:cNvGrpSpPr>
          <p:nvPr/>
        </p:nvGrpSpPr>
        <p:grpSpPr bwMode="auto">
          <a:xfrm>
            <a:off x="5076825" y="1544638"/>
            <a:ext cx="80963" cy="80962"/>
            <a:chOff x="2661" y="1158"/>
            <a:chExt cx="51" cy="51"/>
          </a:xfrm>
        </p:grpSpPr>
        <p:sp>
          <p:nvSpPr>
            <p:cNvPr id="14551" name="Rectangle 492"/>
            <p:cNvSpPr>
              <a:spLocks noChangeArrowheads="1"/>
            </p:cNvSpPr>
            <p:nvPr/>
          </p:nvSpPr>
          <p:spPr bwMode="auto">
            <a:xfrm>
              <a:off x="2661" y="1158"/>
              <a:ext cx="9" cy="51"/>
            </a:xfrm>
            <a:prstGeom prst="rect">
              <a:avLst/>
            </a:prstGeom>
            <a:solidFill>
              <a:srgbClr val="846900"/>
            </a:solidFill>
            <a:ln w="9525">
              <a:noFill/>
              <a:miter lim="800000"/>
              <a:headEnd/>
              <a:tailEnd/>
            </a:ln>
          </p:spPr>
          <p:txBody>
            <a:bodyPr/>
            <a:lstStyle/>
            <a:p>
              <a:endParaRPr lang="nl-NL"/>
            </a:p>
          </p:txBody>
        </p:sp>
        <p:sp>
          <p:nvSpPr>
            <p:cNvPr id="14552" name="Rectangle 493"/>
            <p:cNvSpPr>
              <a:spLocks noChangeArrowheads="1"/>
            </p:cNvSpPr>
            <p:nvPr/>
          </p:nvSpPr>
          <p:spPr bwMode="auto">
            <a:xfrm>
              <a:off x="2670" y="1158"/>
              <a:ext cx="8" cy="51"/>
            </a:xfrm>
            <a:prstGeom prst="rect">
              <a:avLst/>
            </a:prstGeom>
            <a:solidFill>
              <a:srgbClr val="C79F00"/>
            </a:solidFill>
            <a:ln w="9525">
              <a:noFill/>
              <a:miter lim="800000"/>
              <a:headEnd/>
              <a:tailEnd/>
            </a:ln>
          </p:spPr>
          <p:txBody>
            <a:bodyPr/>
            <a:lstStyle/>
            <a:p>
              <a:endParaRPr lang="nl-NL"/>
            </a:p>
          </p:txBody>
        </p:sp>
        <p:sp>
          <p:nvSpPr>
            <p:cNvPr id="14553" name="Rectangle 494"/>
            <p:cNvSpPr>
              <a:spLocks noChangeArrowheads="1"/>
            </p:cNvSpPr>
            <p:nvPr/>
          </p:nvSpPr>
          <p:spPr bwMode="auto">
            <a:xfrm>
              <a:off x="2678" y="1158"/>
              <a:ext cx="8" cy="51"/>
            </a:xfrm>
            <a:prstGeom prst="rect">
              <a:avLst/>
            </a:prstGeom>
            <a:solidFill>
              <a:srgbClr val="FFCC00"/>
            </a:solidFill>
            <a:ln w="9525">
              <a:noFill/>
              <a:miter lim="800000"/>
              <a:headEnd/>
              <a:tailEnd/>
            </a:ln>
          </p:spPr>
          <p:txBody>
            <a:bodyPr/>
            <a:lstStyle/>
            <a:p>
              <a:endParaRPr lang="nl-NL"/>
            </a:p>
          </p:txBody>
        </p:sp>
        <p:sp>
          <p:nvSpPr>
            <p:cNvPr id="14554" name="Rectangle 495"/>
            <p:cNvSpPr>
              <a:spLocks noChangeArrowheads="1"/>
            </p:cNvSpPr>
            <p:nvPr/>
          </p:nvSpPr>
          <p:spPr bwMode="auto">
            <a:xfrm>
              <a:off x="2686" y="1158"/>
              <a:ext cx="9" cy="51"/>
            </a:xfrm>
            <a:prstGeom prst="rect">
              <a:avLst/>
            </a:prstGeom>
            <a:solidFill>
              <a:srgbClr val="FFCC00"/>
            </a:solidFill>
            <a:ln w="9525">
              <a:noFill/>
              <a:miter lim="800000"/>
              <a:headEnd/>
              <a:tailEnd/>
            </a:ln>
          </p:spPr>
          <p:txBody>
            <a:bodyPr/>
            <a:lstStyle/>
            <a:p>
              <a:endParaRPr lang="nl-NL"/>
            </a:p>
          </p:txBody>
        </p:sp>
        <p:sp>
          <p:nvSpPr>
            <p:cNvPr id="14555" name="Rectangle 496"/>
            <p:cNvSpPr>
              <a:spLocks noChangeArrowheads="1"/>
            </p:cNvSpPr>
            <p:nvPr/>
          </p:nvSpPr>
          <p:spPr bwMode="auto">
            <a:xfrm>
              <a:off x="2695" y="1158"/>
              <a:ext cx="8" cy="51"/>
            </a:xfrm>
            <a:prstGeom prst="rect">
              <a:avLst/>
            </a:prstGeom>
            <a:solidFill>
              <a:srgbClr val="C69E00"/>
            </a:solidFill>
            <a:ln w="9525">
              <a:noFill/>
              <a:miter lim="800000"/>
              <a:headEnd/>
              <a:tailEnd/>
            </a:ln>
          </p:spPr>
          <p:txBody>
            <a:bodyPr/>
            <a:lstStyle/>
            <a:p>
              <a:endParaRPr lang="nl-NL"/>
            </a:p>
          </p:txBody>
        </p:sp>
        <p:sp>
          <p:nvSpPr>
            <p:cNvPr id="14556" name="Rectangle 497"/>
            <p:cNvSpPr>
              <a:spLocks noChangeArrowheads="1"/>
            </p:cNvSpPr>
            <p:nvPr/>
          </p:nvSpPr>
          <p:spPr bwMode="auto">
            <a:xfrm>
              <a:off x="2703" y="1158"/>
              <a:ext cx="9" cy="51"/>
            </a:xfrm>
            <a:prstGeom prst="rect">
              <a:avLst/>
            </a:prstGeom>
            <a:solidFill>
              <a:srgbClr val="765E00"/>
            </a:solidFill>
            <a:ln w="9525">
              <a:noFill/>
              <a:miter lim="800000"/>
              <a:headEnd/>
              <a:tailEnd/>
            </a:ln>
          </p:spPr>
          <p:txBody>
            <a:bodyPr/>
            <a:lstStyle/>
            <a:p>
              <a:endParaRPr lang="nl-NL"/>
            </a:p>
          </p:txBody>
        </p:sp>
      </p:grpSp>
      <p:sp>
        <p:nvSpPr>
          <p:cNvPr id="14403" name="Rectangle 499"/>
          <p:cNvSpPr>
            <a:spLocks noChangeArrowheads="1"/>
          </p:cNvSpPr>
          <p:nvPr/>
        </p:nvSpPr>
        <p:spPr bwMode="auto">
          <a:xfrm>
            <a:off x="5076825" y="1533525"/>
            <a:ext cx="80963" cy="80963"/>
          </a:xfrm>
          <a:prstGeom prst="rect">
            <a:avLst/>
          </a:prstGeom>
          <a:noFill/>
          <a:ln w="12700">
            <a:solidFill>
              <a:srgbClr val="000000"/>
            </a:solidFill>
            <a:miter lim="800000"/>
            <a:headEnd/>
            <a:tailEnd/>
          </a:ln>
        </p:spPr>
        <p:txBody>
          <a:bodyPr/>
          <a:lstStyle/>
          <a:p>
            <a:endParaRPr lang="nl-NL"/>
          </a:p>
        </p:txBody>
      </p:sp>
      <p:sp>
        <p:nvSpPr>
          <p:cNvPr id="14404" name="Rectangle 500"/>
          <p:cNvSpPr>
            <a:spLocks noChangeArrowheads="1"/>
          </p:cNvSpPr>
          <p:nvPr/>
        </p:nvSpPr>
        <p:spPr bwMode="auto">
          <a:xfrm>
            <a:off x="5210175" y="1481138"/>
            <a:ext cx="1136650" cy="182562"/>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cryoglobulinemie</a:t>
            </a:r>
            <a:endParaRPr lang="nl-NL">
              <a:solidFill>
                <a:srgbClr val="777777"/>
              </a:solidFill>
            </a:endParaRPr>
          </a:p>
        </p:txBody>
      </p:sp>
      <p:grpSp>
        <p:nvGrpSpPr>
          <p:cNvPr id="18" name="Group 507"/>
          <p:cNvGrpSpPr>
            <a:grpSpLocks/>
          </p:cNvGrpSpPr>
          <p:nvPr/>
        </p:nvGrpSpPr>
        <p:grpSpPr bwMode="auto">
          <a:xfrm>
            <a:off x="5076825" y="1778000"/>
            <a:ext cx="80963" cy="80963"/>
            <a:chOff x="2661" y="1360"/>
            <a:chExt cx="51" cy="51"/>
          </a:xfrm>
        </p:grpSpPr>
        <p:sp>
          <p:nvSpPr>
            <p:cNvPr id="14545" name="Rectangle 501"/>
            <p:cNvSpPr>
              <a:spLocks noChangeArrowheads="1"/>
            </p:cNvSpPr>
            <p:nvPr/>
          </p:nvSpPr>
          <p:spPr bwMode="auto">
            <a:xfrm>
              <a:off x="2661" y="1360"/>
              <a:ext cx="9" cy="51"/>
            </a:xfrm>
            <a:prstGeom prst="rect">
              <a:avLst/>
            </a:prstGeom>
            <a:solidFill>
              <a:srgbClr val="848400"/>
            </a:solidFill>
            <a:ln w="9525">
              <a:noFill/>
              <a:miter lim="800000"/>
              <a:headEnd/>
              <a:tailEnd/>
            </a:ln>
          </p:spPr>
          <p:txBody>
            <a:bodyPr/>
            <a:lstStyle/>
            <a:p>
              <a:endParaRPr lang="nl-NL"/>
            </a:p>
          </p:txBody>
        </p:sp>
        <p:sp>
          <p:nvSpPr>
            <p:cNvPr id="14546" name="Rectangle 502"/>
            <p:cNvSpPr>
              <a:spLocks noChangeArrowheads="1"/>
            </p:cNvSpPr>
            <p:nvPr/>
          </p:nvSpPr>
          <p:spPr bwMode="auto">
            <a:xfrm>
              <a:off x="2670" y="1360"/>
              <a:ext cx="8" cy="51"/>
            </a:xfrm>
            <a:prstGeom prst="rect">
              <a:avLst/>
            </a:prstGeom>
            <a:solidFill>
              <a:srgbClr val="C7C700"/>
            </a:solidFill>
            <a:ln w="9525">
              <a:noFill/>
              <a:miter lim="800000"/>
              <a:headEnd/>
              <a:tailEnd/>
            </a:ln>
          </p:spPr>
          <p:txBody>
            <a:bodyPr/>
            <a:lstStyle/>
            <a:p>
              <a:endParaRPr lang="nl-NL"/>
            </a:p>
          </p:txBody>
        </p:sp>
        <p:sp>
          <p:nvSpPr>
            <p:cNvPr id="14547" name="Rectangle 503"/>
            <p:cNvSpPr>
              <a:spLocks noChangeArrowheads="1"/>
            </p:cNvSpPr>
            <p:nvPr/>
          </p:nvSpPr>
          <p:spPr bwMode="auto">
            <a:xfrm>
              <a:off x="2678" y="1360"/>
              <a:ext cx="8" cy="51"/>
            </a:xfrm>
            <a:prstGeom prst="rect">
              <a:avLst/>
            </a:prstGeom>
            <a:solidFill>
              <a:srgbClr val="FFFF00"/>
            </a:solidFill>
            <a:ln w="9525">
              <a:noFill/>
              <a:miter lim="800000"/>
              <a:headEnd/>
              <a:tailEnd/>
            </a:ln>
          </p:spPr>
          <p:txBody>
            <a:bodyPr/>
            <a:lstStyle/>
            <a:p>
              <a:endParaRPr lang="nl-NL"/>
            </a:p>
          </p:txBody>
        </p:sp>
        <p:sp>
          <p:nvSpPr>
            <p:cNvPr id="14548" name="Rectangle 504"/>
            <p:cNvSpPr>
              <a:spLocks noChangeArrowheads="1"/>
            </p:cNvSpPr>
            <p:nvPr/>
          </p:nvSpPr>
          <p:spPr bwMode="auto">
            <a:xfrm>
              <a:off x="2686" y="1360"/>
              <a:ext cx="9" cy="51"/>
            </a:xfrm>
            <a:prstGeom prst="rect">
              <a:avLst/>
            </a:prstGeom>
            <a:solidFill>
              <a:srgbClr val="FFFF00"/>
            </a:solidFill>
            <a:ln w="9525">
              <a:noFill/>
              <a:miter lim="800000"/>
              <a:headEnd/>
              <a:tailEnd/>
            </a:ln>
          </p:spPr>
          <p:txBody>
            <a:bodyPr/>
            <a:lstStyle/>
            <a:p>
              <a:endParaRPr lang="nl-NL"/>
            </a:p>
          </p:txBody>
        </p:sp>
        <p:sp>
          <p:nvSpPr>
            <p:cNvPr id="14549" name="Rectangle 505"/>
            <p:cNvSpPr>
              <a:spLocks noChangeArrowheads="1"/>
            </p:cNvSpPr>
            <p:nvPr/>
          </p:nvSpPr>
          <p:spPr bwMode="auto">
            <a:xfrm>
              <a:off x="2695" y="1360"/>
              <a:ext cx="8" cy="51"/>
            </a:xfrm>
            <a:prstGeom prst="rect">
              <a:avLst/>
            </a:prstGeom>
            <a:solidFill>
              <a:srgbClr val="C6C600"/>
            </a:solidFill>
            <a:ln w="9525">
              <a:noFill/>
              <a:miter lim="800000"/>
              <a:headEnd/>
              <a:tailEnd/>
            </a:ln>
          </p:spPr>
          <p:txBody>
            <a:bodyPr/>
            <a:lstStyle/>
            <a:p>
              <a:endParaRPr lang="nl-NL"/>
            </a:p>
          </p:txBody>
        </p:sp>
        <p:sp>
          <p:nvSpPr>
            <p:cNvPr id="14550" name="Rectangle 506"/>
            <p:cNvSpPr>
              <a:spLocks noChangeArrowheads="1"/>
            </p:cNvSpPr>
            <p:nvPr/>
          </p:nvSpPr>
          <p:spPr bwMode="auto">
            <a:xfrm>
              <a:off x="2703" y="1360"/>
              <a:ext cx="9" cy="51"/>
            </a:xfrm>
            <a:prstGeom prst="rect">
              <a:avLst/>
            </a:prstGeom>
            <a:solidFill>
              <a:srgbClr val="767600"/>
            </a:solidFill>
            <a:ln w="9525">
              <a:noFill/>
              <a:miter lim="800000"/>
              <a:headEnd/>
              <a:tailEnd/>
            </a:ln>
          </p:spPr>
          <p:txBody>
            <a:bodyPr/>
            <a:lstStyle/>
            <a:p>
              <a:endParaRPr lang="nl-NL"/>
            </a:p>
          </p:txBody>
        </p:sp>
      </p:grpSp>
      <p:sp>
        <p:nvSpPr>
          <p:cNvPr id="14406" name="Rectangle 508"/>
          <p:cNvSpPr>
            <a:spLocks noChangeArrowheads="1"/>
          </p:cNvSpPr>
          <p:nvPr/>
        </p:nvSpPr>
        <p:spPr bwMode="auto">
          <a:xfrm>
            <a:off x="5076825" y="1765300"/>
            <a:ext cx="80963" cy="80963"/>
          </a:xfrm>
          <a:prstGeom prst="rect">
            <a:avLst/>
          </a:prstGeom>
          <a:noFill/>
          <a:ln w="12700">
            <a:solidFill>
              <a:srgbClr val="000000"/>
            </a:solidFill>
            <a:miter lim="800000"/>
            <a:headEnd/>
            <a:tailEnd/>
          </a:ln>
        </p:spPr>
        <p:txBody>
          <a:bodyPr/>
          <a:lstStyle/>
          <a:p>
            <a:endParaRPr lang="nl-NL"/>
          </a:p>
        </p:txBody>
      </p:sp>
      <p:sp>
        <p:nvSpPr>
          <p:cNvPr id="14407" name="Rectangle 509"/>
          <p:cNvSpPr>
            <a:spLocks noChangeArrowheads="1"/>
          </p:cNvSpPr>
          <p:nvPr/>
        </p:nvSpPr>
        <p:spPr bwMode="auto">
          <a:xfrm>
            <a:off x="5210175" y="1712913"/>
            <a:ext cx="1897063" cy="182562"/>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mesangiaal proliferatieve gn</a:t>
            </a:r>
            <a:endParaRPr lang="nl-NL">
              <a:solidFill>
                <a:srgbClr val="777777"/>
              </a:solidFill>
            </a:endParaRPr>
          </a:p>
        </p:txBody>
      </p:sp>
      <p:grpSp>
        <p:nvGrpSpPr>
          <p:cNvPr id="19" name="Group 516"/>
          <p:cNvGrpSpPr>
            <a:grpSpLocks/>
          </p:cNvGrpSpPr>
          <p:nvPr/>
        </p:nvGrpSpPr>
        <p:grpSpPr bwMode="auto">
          <a:xfrm>
            <a:off x="5076825" y="1993900"/>
            <a:ext cx="80963" cy="79375"/>
            <a:chOff x="2661" y="1563"/>
            <a:chExt cx="51" cy="50"/>
          </a:xfrm>
        </p:grpSpPr>
        <p:sp>
          <p:nvSpPr>
            <p:cNvPr id="14539" name="Rectangle 510"/>
            <p:cNvSpPr>
              <a:spLocks noChangeArrowheads="1"/>
            </p:cNvSpPr>
            <p:nvPr/>
          </p:nvSpPr>
          <p:spPr bwMode="auto">
            <a:xfrm>
              <a:off x="2661" y="1563"/>
              <a:ext cx="9" cy="50"/>
            </a:xfrm>
            <a:prstGeom prst="rect">
              <a:avLst/>
            </a:prstGeom>
            <a:solidFill>
              <a:srgbClr val="84844F"/>
            </a:solidFill>
            <a:ln w="9525">
              <a:noFill/>
              <a:miter lim="800000"/>
              <a:headEnd/>
              <a:tailEnd/>
            </a:ln>
          </p:spPr>
          <p:txBody>
            <a:bodyPr/>
            <a:lstStyle/>
            <a:p>
              <a:endParaRPr lang="nl-NL"/>
            </a:p>
          </p:txBody>
        </p:sp>
        <p:sp>
          <p:nvSpPr>
            <p:cNvPr id="14540" name="Rectangle 511"/>
            <p:cNvSpPr>
              <a:spLocks noChangeArrowheads="1"/>
            </p:cNvSpPr>
            <p:nvPr/>
          </p:nvSpPr>
          <p:spPr bwMode="auto">
            <a:xfrm>
              <a:off x="2670" y="1563"/>
              <a:ext cx="8" cy="50"/>
            </a:xfrm>
            <a:prstGeom prst="rect">
              <a:avLst/>
            </a:prstGeom>
            <a:solidFill>
              <a:srgbClr val="C7C777"/>
            </a:solidFill>
            <a:ln w="9525">
              <a:noFill/>
              <a:miter lim="800000"/>
              <a:headEnd/>
              <a:tailEnd/>
            </a:ln>
          </p:spPr>
          <p:txBody>
            <a:bodyPr/>
            <a:lstStyle/>
            <a:p>
              <a:endParaRPr lang="nl-NL"/>
            </a:p>
          </p:txBody>
        </p:sp>
        <p:sp>
          <p:nvSpPr>
            <p:cNvPr id="14541" name="Rectangle 512"/>
            <p:cNvSpPr>
              <a:spLocks noChangeArrowheads="1"/>
            </p:cNvSpPr>
            <p:nvPr/>
          </p:nvSpPr>
          <p:spPr bwMode="auto">
            <a:xfrm>
              <a:off x="2678" y="1563"/>
              <a:ext cx="8" cy="50"/>
            </a:xfrm>
            <a:prstGeom prst="rect">
              <a:avLst/>
            </a:prstGeom>
            <a:solidFill>
              <a:srgbClr val="FFFF99"/>
            </a:solidFill>
            <a:ln w="9525">
              <a:noFill/>
              <a:miter lim="800000"/>
              <a:headEnd/>
              <a:tailEnd/>
            </a:ln>
          </p:spPr>
          <p:txBody>
            <a:bodyPr/>
            <a:lstStyle/>
            <a:p>
              <a:endParaRPr lang="nl-NL"/>
            </a:p>
          </p:txBody>
        </p:sp>
        <p:sp>
          <p:nvSpPr>
            <p:cNvPr id="14542" name="Rectangle 513"/>
            <p:cNvSpPr>
              <a:spLocks noChangeArrowheads="1"/>
            </p:cNvSpPr>
            <p:nvPr/>
          </p:nvSpPr>
          <p:spPr bwMode="auto">
            <a:xfrm>
              <a:off x="2686" y="1563"/>
              <a:ext cx="9" cy="50"/>
            </a:xfrm>
            <a:prstGeom prst="rect">
              <a:avLst/>
            </a:prstGeom>
            <a:solidFill>
              <a:srgbClr val="FFFF99"/>
            </a:solidFill>
            <a:ln w="9525">
              <a:noFill/>
              <a:miter lim="800000"/>
              <a:headEnd/>
              <a:tailEnd/>
            </a:ln>
          </p:spPr>
          <p:txBody>
            <a:bodyPr/>
            <a:lstStyle/>
            <a:p>
              <a:endParaRPr lang="nl-NL"/>
            </a:p>
          </p:txBody>
        </p:sp>
        <p:sp>
          <p:nvSpPr>
            <p:cNvPr id="14543" name="Rectangle 514"/>
            <p:cNvSpPr>
              <a:spLocks noChangeArrowheads="1"/>
            </p:cNvSpPr>
            <p:nvPr/>
          </p:nvSpPr>
          <p:spPr bwMode="auto">
            <a:xfrm>
              <a:off x="2695" y="1563"/>
              <a:ext cx="8" cy="50"/>
            </a:xfrm>
            <a:prstGeom prst="rect">
              <a:avLst/>
            </a:prstGeom>
            <a:solidFill>
              <a:srgbClr val="C6C677"/>
            </a:solidFill>
            <a:ln w="9525">
              <a:noFill/>
              <a:miter lim="800000"/>
              <a:headEnd/>
              <a:tailEnd/>
            </a:ln>
          </p:spPr>
          <p:txBody>
            <a:bodyPr/>
            <a:lstStyle/>
            <a:p>
              <a:endParaRPr lang="nl-NL"/>
            </a:p>
          </p:txBody>
        </p:sp>
        <p:sp>
          <p:nvSpPr>
            <p:cNvPr id="14544" name="Rectangle 515"/>
            <p:cNvSpPr>
              <a:spLocks noChangeArrowheads="1"/>
            </p:cNvSpPr>
            <p:nvPr/>
          </p:nvSpPr>
          <p:spPr bwMode="auto">
            <a:xfrm>
              <a:off x="2703" y="1563"/>
              <a:ext cx="9" cy="50"/>
            </a:xfrm>
            <a:prstGeom prst="rect">
              <a:avLst/>
            </a:prstGeom>
            <a:solidFill>
              <a:srgbClr val="767647"/>
            </a:solidFill>
            <a:ln w="9525">
              <a:noFill/>
              <a:miter lim="800000"/>
              <a:headEnd/>
              <a:tailEnd/>
            </a:ln>
          </p:spPr>
          <p:txBody>
            <a:bodyPr/>
            <a:lstStyle/>
            <a:p>
              <a:endParaRPr lang="nl-NL"/>
            </a:p>
          </p:txBody>
        </p:sp>
      </p:grpSp>
      <p:sp>
        <p:nvSpPr>
          <p:cNvPr id="14409" name="Rectangle 517"/>
          <p:cNvSpPr>
            <a:spLocks noChangeArrowheads="1"/>
          </p:cNvSpPr>
          <p:nvPr/>
        </p:nvSpPr>
        <p:spPr bwMode="auto">
          <a:xfrm>
            <a:off x="5076825" y="1984375"/>
            <a:ext cx="80963" cy="79375"/>
          </a:xfrm>
          <a:prstGeom prst="rect">
            <a:avLst/>
          </a:prstGeom>
          <a:noFill/>
          <a:ln w="12700">
            <a:solidFill>
              <a:srgbClr val="000000"/>
            </a:solidFill>
            <a:miter lim="800000"/>
            <a:headEnd/>
            <a:tailEnd/>
          </a:ln>
        </p:spPr>
        <p:txBody>
          <a:bodyPr/>
          <a:lstStyle/>
          <a:p>
            <a:endParaRPr lang="nl-NL"/>
          </a:p>
        </p:txBody>
      </p:sp>
      <p:sp>
        <p:nvSpPr>
          <p:cNvPr id="14410" name="Rectangle 518"/>
          <p:cNvSpPr>
            <a:spLocks noChangeArrowheads="1"/>
          </p:cNvSpPr>
          <p:nvPr/>
        </p:nvSpPr>
        <p:spPr bwMode="auto">
          <a:xfrm>
            <a:off x="5210175" y="1930400"/>
            <a:ext cx="1730375" cy="182563"/>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Tubulo-interstitiële nefritis</a:t>
            </a:r>
            <a:endParaRPr lang="nl-NL">
              <a:solidFill>
                <a:srgbClr val="777777"/>
              </a:solidFill>
            </a:endParaRPr>
          </a:p>
        </p:txBody>
      </p:sp>
      <p:grpSp>
        <p:nvGrpSpPr>
          <p:cNvPr id="20" name="Group 525"/>
          <p:cNvGrpSpPr>
            <a:grpSpLocks/>
          </p:cNvGrpSpPr>
          <p:nvPr/>
        </p:nvGrpSpPr>
        <p:grpSpPr bwMode="auto">
          <a:xfrm>
            <a:off x="5076825" y="2225675"/>
            <a:ext cx="80963" cy="79375"/>
            <a:chOff x="2661" y="1765"/>
            <a:chExt cx="51" cy="50"/>
          </a:xfrm>
        </p:grpSpPr>
        <p:sp>
          <p:nvSpPr>
            <p:cNvPr id="14533" name="Rectangle 519"/>
            <p:cNvSpPr>
              <a:spLocks noChangeArrowheads="1"/>
            </p:cNvSpPr>
            <p:nvPr/>
          </p:nvSpPr>
          <p:spPr bwMode="auto">
            <a:xfrm>
              <a:off x="2661" y="1765"/>
              <a:ext cx="9" cy="50"/>
            </a:xfrm>
            <a:prstGeom prst="rect">
              <a:avLst/>
            </a:prstGeom>
            <a:solidFill>
              <a:srgbClr val="636363"/>
            </a:solidFill>
            <a:ln w="9525">
              <a:noFill/>
              <a:miter lim="800000"/>
              <a:headEnd/>
              <a:tailEnd/>
            </a:ln>
          </p:spPr>
          <p:txBody>
            <a:bodyPr/>
            <a:lstStyle/>
            <a:p>
              <a:endParaRPr lang="nl-NL"/>
            </a:p>
          </p:txBody>
        </p:sp>
        <p:sp>
          <p:nvSpPr>
            <p:cNvPr id="14534" name="Rectangle 520"/>
            <p:cNvSpPr>
              <a:spLocks noChangeArrowheads="1"/>
            </p:cNvSpPr>
            <p:nvPr/>
          </p:nvSpPr>
          <p:spPr bwMode="auto">
            <a:xfrm>
              <a:off x="2670" y="1765"/>
              <a:ext cx="8" cy="50"/>
            </a:xfrm>
            <a:prstGeom prst="rect">
              <a:avLst/>
            </a:prstGeom>
            <a:solidFill>
              <a:srgbClr val="959595"/>
            </a:solidFill>
            <a:ln w="9525">
              <a:noFill/>
              <a:miter lim="800000"/>
              <a:headEnd/>
              <a:tailEnd/>
            </a:ln>
          </p:spPr>
          <p:txBody>
            <a:bodyPr/>
            <a:lstStyle/>
            <a:p>
              <a:endParaRPr lang="nl-NL"/>
            </a:p>
          </p:txBody>
        </p:sp>
        <p:sp>
          <p:nvSpPr>
            <p:cNvPr id="14535" name="Rectangle 521"/>
            <p:cNvSpPr>
              <a:spLocks noChangeArrowheads="1"/>
            </p:cNvSpPr>
            <p:nvPr/>
          </p:nvSpPr>
          <p:spPr bwMode="auto">
            <a:xfrm>
              <a:off x="2678" y="1765"/>
              <a:ext cx="8" cy="50"/>
            </a:xfrm>
            <a:prstGeom prst="rect">
              <a:avLst/>
            </a:prstGeom>
            <a:solidFill>
              <a:srgbClr val="C0C0C0"/>
            </a:solidFill>
            <a:ln w="9525">
              <a:noFill/>
              <a:miter lim="800000"/>
              <a:headEnd/>
              <a:tailEnd/>
            </a:ln>
          </p:spPr>
          <p:txBody>
            <a:bodyPr/>
            <a:lstStyle/>
            <a:p>
              <a:endParaRPr lang="nl-NL"/>
            </a:p>
          </p:txBody>
        </p:sp>
        <p:sp>
          <p:nvSpPr>
            <p:cNvPr id="14536" name="Rectangle 522"/>
            <p:cNvSpPr>
              <a:spLocks noChangeArrowheads="1"/>
            </p:cNvSpPr>
            <p:nvPr/>
          </p:nvSpPr>
          <p:spPr bwMode="auto">
            <a:xfrm>
              <a:off x="2686" y="1765"/>
              <a:ext cx="9" cy="50"/>
            </a:xfrm>
            <a:prstGeom prst="rect">
              <a:avLst/>
            </a:prstGeom>
            <a:solidFill>
              <a:srgbClr val="C0C0C0"/>
            </a:solidFill>
            <a:ln w="9525">
              <a:noFill/>
              <a:miter lim="800000"/>
              <a:headEnd/>
              <a:tailEnd/>
            </a:ln>
          </p:spPr>
          <p:txBody>
            <a:bodyPr/>
            <a:lstStyle/>
            <a:p>
              <a:endParaRPr lang="nl-NL"/>
            </a:p>
          </p:txBody>
        </p:sp>
        <p:sp>
          <p:nvSpPr>
            <p:cNvPr id="14537" name="Rectangle 523"/>
            <p:cNvSpPr>
              <a:spLocks noChangeArrowheads="1"/>
            </p:cNvSpPr>
            <p:nvPr/>
          </p:nvSpPr>
          <p:spPr bwMode="auto">
            <a:xfrm>
              <a:off x="2695" y="1765"/>
              <a:ext cx="8" cy="50"/>
            </a:xfrm>
            <a:prstGeom prst="rect">
              <a:avLst/>
            </a:prstGeom>
            <a:solidFill>
              <a:srgbClr val="959595"/>
            </a:solidFill>
            <a:ln w="9525">
              <a:noFill/>
              <a:miter lim="800000"/>
              <a:headEnd/>
              <a:tailEnd/>
            </a:ln>
          </p:spPr>
          <p:txBody>
            <a:bodyPr/>
            <a:lstStyle/>
            <a:p>
              <a:endParaRPr lang="nl-NL"/>
            </a:p>
          </p:txBody>
        </p:sp>
        <p:sp>
          <p:nvSpPr>
            <p:cNvPr id="14538" name="Rectangle 524"/>
            <p:cNvSpPr>
              <a:spLocks noChangeArrowheads="1"/>
            </p:cNvSpPr>
            <p:nvPr/>
          </p:nvSpPr>
          <p:spPr bwMode="auto">
            <a:xfrm>
              <a:off x="2703" y="1765"/>
              <a:ext cx="9" cy="50"/>
            </a:xfrm>
            <a:prstGeom prst="rect">
              <a:avLst/>
            </a:prstGeom>
            <a:solidFill>
              <a:srgbClr val="595959"/>
            </a:solidFill>
            <a:ln w="9525">
              <a:noFill/>
              <a:miter lim="800000"/>
              <a:headEnd/>
              <a:tailEnd/>
            </a:ln>
          </p:spPr>
          <p:txBody>
            <a:bodyPr/>
            <a:lstStyle/>
            <a:p>
              <a:endParaRPr lang="nl-NL"/>
            </a:p>
          </p:txBody>
        </p:sp>
      </p:grpSp>
      <p:sp>
        <p:nvSpPr>
          <p:cNvPr id="14412" name="Rectangle 526"/>
          <p:cNvSpPr>
            <a:spLocks noChangeArrowheads="1"/>
          </p:cNvSpPr>
          <p:nvPr/>
        </p:nvSpPr>
        <p:spPr bwMode="auto">
          <a:xfrm>
            <a:off x="5076825" y="2225675"/>
            <a:ext cx="80963" cy="79375"/>
          </a:xfrm>
          <a:prstGeom prst="rect">
            <a:avLst/>
          </a:prstGeom>
          <a:noFill/>
          <a:ln w="12700">
            <a:solidFill>
              <a:srgbClr val="000000"/>
            </a:solidFill>
            <a:miter lim="800000"/>
            <a:headEnd/>
            <a:tailEnd/>
          </a:ln>
        </p:spPr>
        <p:txBody>
          <a:bodyPr/>
          <a:lstStyle/>
          <a:p>
            <a:endParaRPr lang="nl-NL"/>
          </a:p>
        </p:txBody>
      </p:sp>
      <p:sp>
        <p:nvSpPr>
          <p:cNvPr id="14413" name="Rectangle 527"/>
          <p:cNvSpPr>
            <a:spLocks noChangeArrowheads="1"/>
          </p:cNvSpPr>
          <p:nvPr/>
        </p:nvSpPr>
        <p:spPr bwMode="auto">
          <a:xfrm>
            <a:off x="5210175" y="2171700"/>
            <a:ext cx="1798638" cy="182563"/>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anti-GBM glomerulonefritis</a:t>
            </a:r>
            <a:endParaRPr lang="nl-NL">
              <a:solidFill>
                <a:srgbClr val="777777"/>
              </a:solidFill>
            </a:endParaRPr>
          </a:p>
        </p:txBody>
      </p:sp>
      <p:grpSp>
        <p:nvGrpSpPr>
          <p:cNvPr id="21" name="Group 534"/>
          <p:cNvGrpSpPr>
            <a:grpSpLocks/>
          </p:cNvGrpSpPr>
          <p:nvPr/>
        </p:nvGrpSpPr>
        <p:grpSpPr bwMode="auto">
          <a:xfrm>
            <a:off x="5076825" y="2492375"/>
            <a:ext cx="80963" cy="79375"/>
            <a:chOff x="2661" y="1967"/>
            <a:chExt cx="51" cy="50"/>
          </a:xfrm>
        </p:grpSpPr>
        <p:sp>
          <p:nvSpPr>
            <p:cNvPr id="14527" name="Rectangle 528"/>
            <p:cNvSpPr>
              <a:spLocks noChangeArrowheads="1"/>
            </p:cNvSpPr>
            <p:nvPr/>
          </p:nvSpPr>
          <p:spPr bwMode="auto">
            <a:xfrm>
              <a:off x="2661" y="1967"/>
              <a:ext cx="9" cy="50"/>
            </a:xfrm>
            <a:prstGeom prst="rect">
              <a:avLst/>
            </a:prstGeom>
            <a:solidFill>
              <a:srgbClr val="848484"/>
            </a:solidFill>
            <a:ln w="9525">
              <a:noFill/>
              <a:miter lim="800000"/>
              <a:headEnd/>
              <a:tailEnd/>
            </a:ln>
          </p:spPr>
          <p:txBody>
            <a:bodyPr/>
            <a:lstStyle/>
            <a:p>
              <a:endParaRPr lang="nl-NL"/>
            </a:p>
          </p:txBody>
        </p:sp>
        <p:sp>
          <p:nvSpPr>
            <p:cNvPr id="14528" name="Rectangle 529"/>
            <p:cNvSpPr>
              <a:spLocks noChangeArrowheads="1"/>
            </p:cNvSpPr>
            <p:nvPr/>
          </p:nvSpPr>
          <p:spPr bwMode="auto">
            <a:xfrm>
              <a:off x="2670" y="1967"/>
              <a:ext cx="8" cy="50"/>
            </a:xfrm>
            <a:prstGeom prst="rect">
              <a:avLst/>
            </a:prstGeom>
            <a:solidFill>
              <a:srgbClr val="C7C7C7"/>
            </a:solidFill>
            <a:ln w="9525">
              <a:noFill/>
              <a:miter lim="800000"/>
              <a:headEnd/>
              <a:tailEnd/>
            </a:ln>
          </p:spPr>
          <p:txBody>
            <a:bodyPr/>
            <a:lstStyle/>
            <a:p>
              <a:endParaRPr lang="nl-NL"/>
            </a:p>
          </p:txBody>
        </p:sp>
        <p:sp>
          <p:nvSpPr>
            <p:cNvPr id="14529" name="Rectangle 530"/>
            <p:cNvSpPr>
              <a:spLocks noChangeArrowheads="1"/>
            </p:cNvSpPr>
            <p:nvPr/>
          </p:nvSpPr>
          <p:spPr bwMode="auto">
            <a:xfrm>
              <a:off x="2678" y="1967"/>
              <a:ext cx="8" cy="50"/>
            </a:xfrm>
            <a:prstGeom prst="rect">
              <a:avLst/>
            </a:prstGeom>
            <a:solidFill>
              <a:srgbClr val="FFFFFF"/>
            </a:solidFill>
            <a:ln w="9525">
              <a:noFill/>
              <a:miter lim="800000"/>
              <a:headEnd/>
              <a:tailEnd/>
            </a:ln>
          </p:spPr>
          <p:txBody>
            <a:bodyPr/>
            <a:lstStyle/>
            <a:p>
              <a:endParaRPr lang="nl-NL"/>
            </a:p>
          </p:txBody>
        </p:sp>
        <p:sp>
          <p:nvSpPr>
            <p:cNvPr id="14530" name="Rectangle 531"/>
            <p:cNvSpPr>
              <a:spLocks noChangeArrowheads="1"/>
            </p:cNvSpPr>
            <p:nvPr/>
          </p:nvSpPr>
          <p:spPr bwMode="auto">
            <a:xfrm>
              <a:off x="2686" y="1967"/>
              <a:ext cx="9" cy="50"/>
            </a:xfrm>
            <a:prstGeom prst="rect">
              <a:avLst/>
            </a:prstGeom>
            <a:solidFill>
              <a:srgbClr val="FFFFFF"/>
            </a:solidFill>
            <a:ln w="9525">
              <a:noFill/>
              <a:miter lim="800000"/>
              <a:headEnd/>
              <a:tailEnd/>
            </a:ln>
          </p:spPr>
          <p:txBody>
            <a:bodyPr/>
            <a:lstStyle/>
            <a:p>
              <a:endParaRPr lang="nl-NL"/>
            </a:p>
          </p:txBody>
        </p:sp>
        <p:sp>
          <p:nvSpPr>
            <p:cNvPr id="14531" name="Rectangle 532"/>
            <p:cNvSpPr>
              <a:spLocks noChangeArrowheads="1"/>
            </p:cNvSpPr>
            <p:nvPr/>
          </p:nvSpPr>
          <p:spPr bwMode="auto">
            <a:xfrm>
              <a:off x="2695" y="1967"/>
              <a:ext cx="8" cy="50"/>
            </a:xfrm>
            <a:prstGeom prst="rect">
              <a:avLst/>
            </a:prstGeom>
            <a:solidFill>
              <a:srgbClr val="C6C6C6"/>
            </a:solidFill>
            <a:ln w="9525">
              <a:noFill/>
              <a:miter lim="800000"/>
              <a:headEnd/>
              <a:tailEnd/>
            </a:ln>
          </p:spPr>
          <p:txBody>
            <a:bodyPr/>
            <a:lstStyle/>
            <a:p>
              <a:endParaRPr lang="nl-NL"/>
            </a:p>
          </p:txBody>
        </p:sp>
        <p:sp>
          <p:nvSpPr>
            <p:cNvPr id="14532" name="Rectangle 533"/>
            <p:cNvSpPr>
              <a:spLocks noChangeArrowheads="1"/>
            </p:cNvSpPr>
            <p:nvPr/>
          </p:nvSpPr>
          <p:spPr bwMode="auto">
            <a:xfrm>
              <a:off x="2703" y="1967"/>
              <a:ext cx="9" cy="50"/>
            </a:xfrm>
            <a:prstGeom prst="rect">
              <a:avLst/>
            </a:prstGeom>
            <a:solidFill>
              <a:srgbClr val="767676"/>
            </a:solidFill>
            <a:ln w="9525">
              <a:noFill/>
              <a:miter lim="800000"/>
              <a:headEnd/>
              <a:tailEnd/>
            </a:ln>
          </p:spPr>
          <p:txBody>
            <a:bodyPr/>
            <a:lstStyle/>
            <a:p>
              <a:endParaRPr lang="nl-NL"/>
            </a:p>
          </p:txBody>
        </p:sp>
      </p:grpSp>
      <p:sp>
        <p:nvSpPr>
          <p:cNvPr id="14415" name="Rectangle 535"/>
          <p:cNvSpPr>
            <a:spLocks noChangeArrowheads="1"/>
          </p:cNvSpPr>
          <p:nvPr/>
        </p:nvSpPr>
        <p:spPr bwMode="auto">
          <a:xfrm>
            <a:off x="5076825" y="2492375"/>
            <a:ext cx="80963" cy="79375"/>
          </a:xfrm>
          <a:prstGeom prst="rect">
            <a:avLst/>
          </a:prstGeom>
          <a:noFill/>
          <a:ln w="12700">
            <a:solidFill>
              <a:srgbClr val="000000"/>
            </a:solidFill>
            <a:miter lim="800000"/>
            <a:headEnd/>
            <a:tailEnd/>
          </a:ln>
        </p:spPr>
        <p:txBody>
          <a:bodyPr/>
          <a:lstStyle/>
          <a:p>
            <a:endParaRPr lang="nl-NL"/>
          </a:p>
        </p:txBody>
      </p:sp>
      <p:sp>
        <p:nvSpPr>
          <p:cNvPr id="14416" name="Rectangle 536"/>
          <p:cNvSpPr>
            <a:spLocks noChangeArrowheads="1"/>
          </p:cNvSpPr>
          <p:nvPr/>
        </p:nvSpPr>
        <p:spPr bwMode="auto">
          <a:xfrm>
            <a:off x="5210175" y="2438400"/>
            <a:ext cx="609600" cy="182563"/>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M. Alport</a:t>
            </a:r>
            <a:endParaRPr lang="nl-NL">
              <a:solidFill>
                <a:srgbClr val="777777"/>
              </a:solidFill>
            </a:endParaRPr>
          </a:p>
        </p:txBody>
      </p:sp>
      <p:grpSp>
        <p:nvGrpSpPr>
          <p:cNvPr id="22" name="Group 543"/>
          <p:cNvGrpSpPr>
            <a:grpSpLocks/>
          </p:cNvGrpSpPr>
          <p:nvPr/>
        </p:nvGrpSpPr>
        <p:grpSpPr bwMode="auto">
          <a:xfrm>
            <a:off x="5076825" y="2720975"/>
            <a:ext cx="80963" cy="80963"/>
            <a:chOff x="2661" y="2169"/>
            <a:chExt cx="51" cy="51"/>
          </a:xfrm>
        </p:grpSpPr>
        <p:sp>
          <p:nvSpPr>
            <p:cNvPr id="14521" name="Rectangle 537"/>
            <p:cNvSpPr>
              <a:spLocks noChangeArrowheads="1"/>
            </p:cNvSpPr>
            <p:nvPr/>
          </p:nvSpPr>
          <p:spPr bwMode="auto">
            <a:xfrm>
              <a:off x="2661" y="2169"/>
              <a:ext cx="9" cy="51"/>
            </a:xfrm>
            <a:prstGeom prst="rect">
              <a:avLst/>
            </a:prstGeom>
            <a:solidFill>
              <a:srgbClr val="19194F"/>
            </a:solidFill>
            <a:ln w="9525">
              <a:noFill/>
              <a:miter lim="800000"/>
              <a:headEnd/>
              <a:tailEnd/>
            </a:ln>
          </p:spPr>
          <p:txBody>
            <a:bodyPr/>
            <a:lstStyle/>
            <a:p>
              <a:endParaRPr lang="nl-NL"/>
            </a:p>
          </p:txBody>
        </p:sp>
        <p:sp>
          <p:nvSpPr>
            <p:cNvPr id="14522" name="Rectangle 538"/>
            <p:cNvSpPr>
              <a:spLocks noChangeArrowheads="1"/>
            </p:cNvSpPr>
            <p:nvPr/>
          </p:nvSpPr>
          <p:spPr bwMode="auto">
            <a:xfrm>
              <a:off x="2670" y="2169"/>
              <a:ext cx="8" cy="51"/>
            </a:xfrm>
            <a:prstGeom prst="rect">
              <a:avLst/>
            </a:prstGeom>
            <a:solidFill>
              <a:srgbClr val="272777"/>
            </a:solidFill>
            <a:ln w="9525">
              <a:noFill/>
              <a:miter lim="800000"/>
              <a:headEnd/>
              <a:tailEnd/>
            </a:ln>
          </p:spPr>
          <p:txBody>
            <a:bodyPr/>
            <a:lstStyle/>
            <a:p>
              <a:endParaRPr lang="nl-NL"/>
            </a:p>
          </p:txBody>
        </p:sp>
        <p:sp>
          <p:nvSpPr>
            <p:cNvPr id="14523" name="Rectangle 539"/>
            <p:cNvSpPr>
              <a:spLocks noChangeArrowheads="1"/>
            </p:cNvSpPr>
            <p:nvPr/>
          </p:nvSpPr>
          <p:spPr bwMode="auto">
            <a:xfrm>
              <a:off x="2678" y="2169"/>
              <a:ext cx="8" cy="51"/>
            </a:xfrm>
            <a:prstGeom prst="rect">
              <a:avLst/>
            </a:prstGeom>
            <a:solidFill>
              <a:srgbClr val="333399"/>
            </a:solidFill>
            <a:ln w="9525">
              <a:noFill/>
              <a:miter lim="800000"/>
              <a:headEnd/>
              <a:tailEnd/>
            </a:ln>
          </p:spPr>
          <p:txBody>
            <a:bodyPr/>
            <a:lstStyle/>
            <a:p>
              <a:endParaRPr lang="nl-NL"/>
            </a:p>
          </p:txBody>
        </p:sp>
        <p:sp>
          <p:nvSpPr>
            <p:cNvPr id="14524" name="Rectangle 540"/>
            <p:cNvSpPr>
              <a:spLocks noChangeArrowheads="1"/>
            </p:cNvSpPr>
            <p:nvPr/>
          </p:nvSpPr>
          <p:spPr bwMode="auto">
            <a:xfrm>
              <a:off x="2686" y="2169"/>
              <a:ext cx="9" cy="51"/>
            </a:xfrm>
            <a:prstGeom prst="rect">
              <a:avLst/>
            </a:prstGeom>
            <a:solidFill>
              <a:srgbClr val="333399"/>
            </a:solidFill>
            <a:ln w="9525">
              <a:noFill/>
              <a:miter lim="800000"/>
              <a:headEnd/>
              <a:tailEnd/>
            </a:ln>
          </p:spPr>
          <p:txBody>
            <a:bodyPr/>
            <a:lstStyle/>
            <a:p>
              <a:endParaRPr lang="nl-NL"/>
            </a:p>
          </p:txBody>
        </p:sp>
        <p:sp>
          <p:nvSpPr>
            <p:cNvPr id="14525" name="Rectangle 541"/>
            <p:cNvSpPr>
              <a:spLocks noChangeArrowheads="1"/>
            </p:cNvSpPr>
            <p:nvPr/>
          </p:nvSpPr>
          <p:spPr bwMode="auto">
            <a:xfrm>
              <a:off x="2695" y="2169"/>
              <a:ext cx="8" cy="51"/>
            </a:xfrm>
            <a:prstGeom prst="rect">
              <a:avLst/>
            </a:prstGeom>
            <a:solidFill>
              <a:srgbClr val="272777"/>
            </a:solidFill>
            <a:ln w="9525">
              <a:noFill/>
              <a:miter lim="800000"/>
              <a:headEnd/>
              <a:tailEnd/>
            </a:ln>
          </p:spPr>
          <p:txBody>
            <a:bodyPr/>
            <a:lstStyle/>
            <a:p>
              <a:endParaRPr lang="nl-NL"/>
            </a:p>
          </p:txBody>
        </p:sp>
        <p:sp>
          <p:nvSpPr>
            <p:cNvPr id="14526" name="Rectangle 542"/>
            <p:cNvSpPr>
              <a:spLocks noChangeArrowheads="1"/>
            </p:cNvSpPr>
            <p:nvPr/>
          </p:nvSpPr>
          <p:spPr bwMode="auto">
            <a:xfrm>
              <a:off x="2703" y="2169"/>
              <a:ext cx="9" cy="51"/>
            </a:xfrm>
            <a:prstGeom prst="rect">
              <a:avLst/>
            </a:prstGeom>
            <a:solidFill>
              <a:srgbClr val="171747"/>
            </a:solidFill>
            <a:ln w="9525">
              <a:noFill/>
              <a:miter lim="800000"/>
              <a:headEnd/>
              <a:tailEnd/>
            </a:ln>
          </p:spPr>
          <p:txBody>
            <a:bodyPr/>
            <a:lstStyle/>
            <a:p>
              <a:endParaRPr lang="nl-NL"/>
            </a:p>
          </p:txBody>
        </p:sp>
      </p:grpSp>
      <p:sp>
        <p:nvSpPr>
          <p:cNvPr id="14418" name="Rectangle 544"/>
          <p:cNvSpPr>
            <a:spLocks noChangeArrowheads="1"/>
          </p:cNvSpPr>
          <p:nvPr/>
        </p:nvSpPr>
        <p:spPr bwMode="auto">
          <a:xfrm>
            <a:off x="5076825" y="2720975"/>
            <a:ext cx="80963" cy="80963"/>
          </a:xfrm>
          <a:prstGeom prst="rect">
            <a:avLst/>
          </a:prstGeom>
          <a:noFill/>
          <a:ln w="12700">
            <a:solidFill>
              <a:srgbClr val="000000"/>
            </a:solidFill>
            <a:miter lim="800000"/>
            <a:headEnd/>
            <a:tailEnd/>
          </a:ln>
        </p:spPr>
        <p:txBody>
          <a:bodyPr/>
          <a:lstStyle/>
          <a:p>
            <a:endParaRPr lang="nl-NL"/>
          </a:p>
        </p:txBody>
      </p:sp>
      <p:sp>
        <p:nvSpPr>
          <p:cNvPr id="14419" name="Rectangle 545"/>
          <p:cNvSpPr>
            <a:spLocks noChangeArrowheads="1"/>
          </p:cNvSpPr>
          <p:nvPr/>
        </p:nvSpPr>
        <p:spPr bwMode="auto">
          <a:xfrm>
            <a:off x="5210175" y="2667000"/>
            <a:ext cx="2168525" cy="182563"/>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postinfectieuze glomerulonefritis</a:t>
            </a:r>
            <a:endParaRPr lang="nl-NL">
              <a:solidFill>
                <a:srgbClr val="777777"/>
              </a:solidFill>
            </a:endParaRPr>
          </a:p>
        </p:txBody>
      </p:sp>
      <p:grpSp>
        <p:nvGrpSpPr>
          <p:cNvPr id="23" name="Group 552"/>
          <p:cNvGrpSpPr>
            <a:grpSpLocks/>
          </p:cNvGrpSpPr>
          <p:nvPr/>
        </p:nvGrpSpPr>
        <p:grpSpPr bwMode="auto">
          <a:xfrm>
            <a:off x="5076825" y="3025775"/>
            <a:ext cx="80963" cy="79375"/>
            <a:chOff x="2661" y="2363"/>
            <a:chExt cx="51" cy="50"/>
          </a:xfrm>
        </p:grpSpPr>
        <p:sp>
          <p:nvSpPr>
            <p:cNvPr id="14515" name="Rectangle 546"/>
            <p:cNvSpPr>
              <a:spLocks noChangeArrowheads="1"/>
            </p:cNvSpPr>
            <p:nvPr/>
          </p:nvSpPr>
          <p:spPr bwMode="auto">
            <a:xfrm>
              <a:off x="2661" y="2363"/>
              <a:ext cx="9" cy="50"/>
            </a:xfrm>
            <a:prstGeom prst="rect">
              <a:avLst/>
            </a:prstGeom>
            <a:solidFill>
              <a:srgbClr val="34344F"/>
            </a:solidFill>
            <a:ln w="9525">
              <a:noFill/>
              <a:miter lim="800000"/>
              <a:headEnd/>
              <a:tailEnd/>
            </a:ln>
          </p:spPr>
          <p:txBody>
            <a:bodyPr/>
            <a:lstStyle/>
            <a:p>
              <a:endParaRPr lang="nl-NL"/>
            </a:p>
          </p:txBody>
        </p:sp>
        <p:sp>
          <p:nvSpPr>
            <p:cNvPr id="14516" name="Rectangle 547"/>
            <p:cNvSpPr>
              <a:spLocks noChangeArrowheads="1"/>
            </p:cNvSpPr>
            <p:nvPr/>
          </p:nvSpPr>
          <p:spPr bwMode="auto">
            <a:xfrm>
              <a:off x="2670" y="2363"/>
              <a:ext cx="8" cy="50"/>
            </a:xfrm>
            <a:prstGeom prst="rect">
              <a:avLst/>
            </a:prstGeom>
            <a:solidFill>
              <a:srgbClr val="4F4F77"/>
            </a:solidFill>
            <a:ln w="9525">
              <a:noFill/>
              <a:miter lim="800000"/>
              <a:headEnd/>
              <a:tailEnd/>
            </a:ln>
          </p:spPr>
          <p:txBody>
            <a:bodyPr/>
            <a:lstStyle/>
            <a:p>
              <a:endParaRPr lang="nl-NL"/>
            </a:p>
          </p:txBody>
        </p:sp>
        <p:sp>
          <p:nvSpPr>
            <p:cNvPr id="14517" name="Rectangle 548"/>
            <p:cNvSpPr>
              <a:spLocks noChangeArrowheads="1"/>
            </p:cNvSpPr>
            <p:nvPr/>
          </p:nvSpPr>
          <p:spPr bwMode="auto">
            <a:xfrm>
              <a:off x="2678" y="2363"/>
              <a:ext cx="8" cy="50"/>
            </a:xfrm>
            <a:prstGeom prst="rect">
              <a:avLst/>
            </a:prstGeom>
            <a:solidFill>
              <a:srgbClr val="666699"/>
            </a:solidFill>
            <a:ln w="9525">
              <a:noFill/>
              <a:miter lim="800000"/>
              <a:headEnd/>
              <a:tailEnd/>
            </a:ln>
          </p:spPr>
          <p:txBody>
            <a:bodyPr/>
            <a:lstStyle/>
            <a:p>
              <a:endParaRPr lang="nl-NL"/>
            </a:p>
          </p:txBody>
        </p:sp>
        <p:sp>
          <p:nvSpPr>
            <p:cNvPr id="14518" name="Rectangle 549"/>
            <p:cNvSpPr>
              <a:spLocks noChangeArrowheads="1"/>
            </p:cNvSpPr>
            <p:nvPr/>
          </p:nvSpPr>
          <p:spPr bwMode="auto">
            <a:xfrm>
              <a:off x="2686" y="2363"/>
              <a:ext cx="9" cy="50"/>
            </a:xfrm>
            <a:prstGeom prst="rect">
              <a:avLst/>
            </a:prstGeom>
            <a:solidFill>
              <a:srgbClr val="666699"/>
            </a:solidFill>
            <a:ln w="9525">
              <a:noFill/>
              <a:miter lim="800000"/>
              <a:headEnd/>
              <a:tailEnd/>
            </a:ln>
          </p:spPr>
          <p:txBody>
            <a:bodyPr/>
            <a:lstStyle/>
            <a:p>
              <a:endParaRPr lang="nl-NL"/>
            </a:p>
          </p:txBody>
        </p:sp>
        <p:sp>
          <p:nvSpPr>
            <p:cNvPr id="14519" name="Rectangle 550"/>
            <p:cNvSpPr>
              <a:spLocks noChangeArrowheads="1"/>
            </p:cNvSpPr>
            <p:nvPr/>
          </p:nvSpPr>
          <p:spPr bwMode="auto">
            <a:xfrm>
              <a:off x="2695" y="2363"/>
              <a:ext cx="8" cy="50"/>
            </a:xfrm>
            <a:prstGeom prst="rect">
              <a:avLst/>
            </a:prstGeom>
            <a:solidFill>
              <a:srgbClr val="4F4F77"/>
            </a:solidFill>
            <a:ln w="9525">
              <a:noFill/>
              <a:miter lim="800000"/>
              <a:headEnd/>
              <a:tailEnd/>
            </a:ln>
          </p:spPr>
          <p:txBody>
            <a:bodyPr/>
            <a:lstStyle/>
            <a:p>
              <a:endParaRPr lang="nl-NL"/>
            </a:p>
          </p:txBody>
        </p:sp>
        <p:sp>
          <p:nvSpPr>
            <p:cNvPr id="14520" name="Rectangle 551"/>
            <p:cNvSpPr>
              <a:spLocks noChangeArrowheads="1"/>
            </p:cNvSpPr>
            <p:nvPr/>
          </p:nvSpPr>
          <p:spPr bwMode="auto">
            <a:xfrm>
              <a:off x="2703" y="2363"/>
              <a:ext cx="9" cy="50"/>
            </a:xfrm>
            <a:prstGeom prst="rect">
              <a:avLst/>
            </a:prstGeom>
            <a:solidFill>
              <a:srgbClr val="2F2F47"/>
            </a:solidFill>
            <a:ln w="9525">
              <a:noFill/>
              <a:miter lim="800000"/>
              <a:headEnd/>
              <a:tailEnd/>
            </a:ln>
          </p:spPr>
          <p:txBody>
            <a:bodyPr/>
            <a:lstStyle/>
            <a:p>
              <a:endParaRPr lang="nl-NL"/>
            </a:p>
          </p:txBody>
        </p:sp>
      </p:grpSp>
      <p:sp>
        <p:nvSpPr>
          <p:cNvPr id="14421" name="Rectangle 553"/>
          <p:cNvSpPr>
            <a:spLocks noChangeArrowheads="1"/>
          </p:cNvSpPr>
          <p:nvPr/>
        </p:nvSpPr>
        <p:spPr bwMode="auto">
          <a:xfrm>
            <a:off x="5076825" y="3025775"/>
            <a:ext cx="80963" cy="79375"/>
          </a:xfrm>
          <a:prstGeom prst="rect">
            <a:avLst/>
          </a:prstGeom>
          <a:noFill/>
          <a:ln w="12700">
            <a:solidFill>
              <a:srgbClr val="000000"/>
            </a:solidFill>
            <a:miter lim="800000"/>
            <a:headEnd/>
            <a:tailEnd/>
          </a:ln>
        </p:spPr>
        <p:txBody>
          <a:bodyPr/>
          <a:lstStyle/>
          <a:p>
            <a:endParaRPr lang="nl-NL"/>
          </a:p>
        </p:txBody>
      </p:sp>
      <p:sp>
        <p:nvSpPr>
          <p:cNvPr id="14422" name="Rectangle 554"/>
          <p:cNvSpPr>
            <a:spLocks noChangeArrowheads="1"/>
          </p:cNvSpPr>
          <p:nvPr/>
        </p:nvSpPr>
        <p:spPr bwMode="auto">
          <a:xfrm>
            <a:off x="5210175" y="2971800"/>
            <a:ext cx="2393950" cy="182563"/>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dunne basaalmembraannefropathie</a:t>
            </a:r>
            <a:endParaRPr lang="nl-NL">
              <a:solidFill>
                <a:srgbClr val="777777"/>
              </a:solidFill>
            </a:endParaRPr>
          </a:p>
        </p:txBody>
      </p:sp>
      <p:grpSp>
        <p:nvGrpSpPr>
          <p:cNvPr id="24" name="Group 561"/>
          <p:cNvGrpSpPr>
            <a:grpSpLocks/>
          </p:cNvGrpSpPr>
          <p:nvPr/>
        </p:nvGrpSpPr>
        <p:grpSpPr bwMode="auto">
          <a:xfrm>
            <a:off x="5076825" y="3241675"/>
            <a:ext cx="80963" cy="80963"/>
            <a:chOff x="2661" y="2565"/>
            <a:chExt cx="51" cy="51"/>
          </a:xfrm>
        </p:grpSpPr>
        <p:sp>
          <p:nvSpPr>
            <p:cNvPr id="14509" name="Rectangle 555"/>
            <p:cNvSpPr>
              <a:spLocks noChangeArrowheads="1"/>
            </p:cNvSpPr>
            <p:nvPr/>
          </p:nvSpPr>
          <p:spPr bwMode="auto">
            <a:xfrm>
              <a:off x="2661" y="2565"/>
              <a:ext cx="9" cy="51"/>
            </a:xfrm>
            <a:prstGeom prst="rect">
              <a:avLst/>
            </a:prstGeom>
            <a:solidFill>
              <a:srgbClr val="193484"/>
            </a:solidFill>
            <a:ln w="9525">
              <a:noFill/>
              <a:miter lim="800000"/>
              <a:headEnd/>
              <a:tailEnd/>
            </a:ln>
          </p:spPr>
          <p:txBody>
            <a:bodyPr/>
            <a:lstStyle/>
            <a:p>
              <a:endParaRPr lang="nl-NL"/>
            </a:p>
          </p:txBody>
        </p:sp>
        <p:sp>
          <p:nvSpPr>
            <p:cNvPr id="14510" name="Rectangle 556"/>
            <p:cNvSpPr>
              <a:spLocks noChangeArrowheads="1"/>
            </p:cNvSpPr>
            <p:nvPr/>
          </p:nvSpPr>
          <p:spPr bwMode="auto">
            <a:xfrm>
              <a:off x="2670" y="2565"/>
              <a:ext cx="8" cy="51"/>
            </a:xfrm>
            <a:prstGeom prst="rect">
              <a:avLst/>
            </a:prstGeom>
            <a:solidFill>
              <a:srgbClr val="274FC7"/>
            </a:solidFill>
            <a:ln w="9525">
              <a:noFill/>
              <a:miter lim="800000"/>
              <a:headEnd/>
              <a:tailEnd/>
            </a:ln>
          </p:spPr>
          <p:txBody>
            <a:bodyPr/>
            <a:lstStyle/>
            <a:p>
              <a:endParaRPr lang="nl-NL"/>
            </a:p>
          </p:txBody>
        </p:sp>
        <p:sp>
          <p:nvSpPr>
            <p:cNvPr id="14511" name="Rectangle 557"/>
            <p:cNvSpPr>
              <a:spLocks noChangeArrowheads="1"/>
            </p:cNvSpPr>
            <p:nvPr/>
          </p:nvSpPr>
          <p:spPr bwMode="auto">
            <a:xfrm>
              <a:off x="2678" y="2565"/>
              <a:ext cx="8" cy="51"/>
            </a:xfrm>
            <a:prstGeom prst="rect">
              <a:avLst/>
            </a:prstGeom>
            <a:solidFill>
              <a:srgbClr val="3366FF"/>
            </a:solidFill>
            <a:ln w="9525">
              <a:noFill/>
              <a:miter lim="800000"/>
              <a:headEnd/>
              <a:tailEnd/>
            </a:ln>
          </p:spPr>
          <p:txBody>
            <a:bodyPr/>
            <a:lstStyle/>
            <a:p>
              <a:endParaRPr lang="nl-NL"/>
            </a:p>
          </p:txBody>
        </p:sp>
        <p:sp>
          <p:nvSpPr>
            <p:cNvPr id="14512" name="Rectangle 558"/>
            <p:cNvSpPr>
              <a:spLocks noChangeArrowheads="1"/>
            </p:cNvSpPr>
            <p:nvPr/>
          </p:nvSpPr>
          <p:spPr bwMode="auto">
            <a:xfrm>
              <a:off x="2686" y="2565"/>
              <a:ext cx="9" cy="51"/>
            </a:xfrm>
            <a:prstGeom prst="rect">
              <a:avLst/>
            </a:prstGeom>
            <a:solidFill>
              <a:srgbClr val="3366FF"/>
            </a:solidFill>
            <a:ln w="9525">
              <a:noFill/>
              <a:miter lim="800000"/>
              <a:headEnd/>
              <a:tailEnd/>
            </a:ln>
          </p:spPr>
          <p:txBody>
            <a:bodyPr/>
            <a:lstStyle/>
            <a:p>
              <a:endParaRPr lang="nl-NL"/>
            </a:p>
          </p:txBody>
        </p:sp>
        <p:sp>
          <p:nvSpPr>
            <p:cNvPr id="14513" name="Rectangle 559"/>
            <p:cNvSpPr>
              <a:spLocks noChangeArrowheads="1"/>
            </p:cNvSpPr>
            <p:nvPr/>
          </p:nvSpPr>
          <p:spPr bwMode="auto">
            <a:xfrm>
              <a:off x="2695" y="2565"/>
              <a:ext cx="8" cy="51"/>
            </a:xfrm>
            <a:prstGeom prst="rect">
              <a:avLst/>
            </a:prstGeom>
            <a:solidFill>
              <a:srgbClr val="274FC6"/>
            </a:solidFill>
            <a:ln w="9525">
              <a:noFill/>
              <a:miter lim="800000"/>
              <a:headEnd/>
              <a:tailEnd/>
            </a:ln>
          </p:spPr>
          <p:txBody>
            <a:bodyPr/>
            <a:lstStyle/>
            <a:p>
              <a:endParaRPr lang="nl-NL"/>
            </a:p>
          </p:txBody>
        </p:sp>
        <p:sp>
          <p:nvSpPr>
            <p:cNvPr id="14514" name="Rectangle 560"/>
            <p:cNvSpPr>
              <a:spLocks noChangeArrowheads="1"/>
            </p:cNvSpPr>
            <p:nvPr/>
          </p:nvSpPr>
          <p:spPr bwMode="auto">
            <a:xfrm>
              <a:off x="2703" y="2565"/>
              <a:ext cx="9" cy="51"/>
            </a:xfrm>
            <a:prstGeom prst="rect">
              <a:avLst/>
            </a:prstGeom>
            <a:solidFill>
              <a:srgbClr val="172F76"/>
            </a:solidFill>
            <a:ln w="9525">
              <a:noFill/>
              <a:miter lim="800000"/>
              <a:headEnd/>
              <a:tailEnd/>
            </a:ln>
          </p:spPr>
          <p:txBody>
            <a:bodyPr/>
            <a:lstStyle/>
            <a:p>
              <a:endParaRPr lang="nl-NL"/>
            </a:p>
          </p:txBody>
        </p:sp>
      </p:grpSp>
      <p:sp>
        <p:nvSpPr>
          <p:cNvPr id="14424" name="Rectangle 562"/>
          <p:cNvSpPr>
            <a:spLocks noChangeArrowheads="1"/>
          </p:cNvSpPr>
          <p:nvPr/>
        </p:nvSpPr>
        <p:spPr bwMode="auto">
          <a:xfrm>
            <a:off x="5076825" y="3241675"/>
            <a:ext cx="80963" cy="80963"/>
          </a:xfrm>
          <a:prstGeom prst="rect">
            <a:avLst/>
          </a:prstGeom>
          <a:noFill/>
          <a:ln w="12700">
            <a:solidFill>
              <a:srgbClr val="000000"/>
            </a:solidFill>
            <a:miter lim="800000"/>
            <a:headEnd/>
            <a:tailEnd/>
          </a:ln>
        </p:spPr>
        <p:txBody>
          <a:bodyPr/>
          <a:lstStyle/>
          <a:p>
            <a:endParaRPr lang="nl-NL"/>
          </a:p>
        </p:txBody>
      </p:sp>
      <p:sp>
        <p:nvSpPr>
          <p:cNvPr id="14425" name="Rectangle 563"/>
          <p:cNvSpPr>
            <a:spLocks noChangeArrowheads="1"/>
          </p:cNvSpPr>
          <p:nvPr/>
        </p:nvSpPr>
        <p:spPr bwMode="auto">
          <a:xfrm>
            <a:off x="5210175" y="3187700"/>
            <a:ext cx="2409825" cy="182563"/>
          </a:xfrm>
          <a:prstGeom prst="rect">
            <a:avLst/>
          </a:prstGeom>
          <a:noFill/>
          <a:ln w="9525">
            <a:noFill/>
            <a:miter lim="800000"/>
            <a:headEnd/>
            <a:tailEnd/>
          </a:ln>
        </p:spPr>
        <p:txBody>
          <a:bodyPr wrap="none" lIns="0" tIns="0" rIns="0" bIns="0">
            <a:spAutoFit/>
          </a:bodyPr>
          <a:lstStyle/>
          <a:p>
            <a:r>
              <a:rPr lang="nl-NL" sz="1200">
                <a:solidFill>
                  <a:srgbClr val="777777"/>
                </a:solidFill>
                <a:latin typeface="Arial" charset="0"/>
              </a:rPr>
              <a:t>mesangiocapillaire glomerulonefritis</a:t>
            </a:r>
            <a:endParaRPr lang="nl-NL">
              <a:solidFill>
                <a:srgbClr val="777777"/>
              </a:solidFill>
            </a:endParaRPr>
          </a:p>
        </p:txBody>
      </p:sp>
      <p:grpSp>
        <p:nvGrpSpPr>
          <p:cNvPr id="25" name="Group 570"/>
          <p:cNvGrpSpPr>
            <a:grpSpLocks/>
          </p:cNvGrpSpPr>
          <p:nvPr/>
        </p:nvGrpSpPr>
        <p:grpSpPr bwMode="auto">
          <a:xfrm>
            <a:off x="5076825" y="3400425"/>
            <a:ext cx="80963" cy="80963"/>
            <a:chOff x="2661" y="2767"/>
            <a:chExt cx="51" cy="51"/>
          </a:xfrm>
        </p:grpSpPr>
        <p:sp>
          <p:nvSpPr>
            <p:cNvPr id="14503" name="Rectangle 564"/>
            <p:cNvSpPr>
              <a:spLocks noChangeArrowheads="1"/>
            </p:cNvSpPr>
            <p:nvPr/>
          </p:nvSpPr>
          <p:spPr bwMode="auto">
            <a:xfrm>
              <a:off x="2661" y="2767"/>
              <a:ext cx="9" cy="51"/>
            </a:xfrm>
            <a:prstGeom prst="rect">
              <a:avLst/>
            </a:prstGeom>
            <a:solidFill>
              <a:srgbClr val="000084"/>
            </a:solidFill>
            <a:ln w="9525">
              <a:noFill/>
              <a:miter lim="800000"/>
              <a:headEnd/>
              <a:tailEnd/>
            </a:ln>
          </p:spPr>
          <p:txBody>
            <a:bodyPr/>
            <a:lstStyle/>
            <a:p>
              <a:endParaRPr lang="nl-NL"/>
            </a:p>
          </p:txBody>
        </p:sp>
        <p:sp>
          <p:nvSpPr>
            <p:cNvPr id="14504" name="Rectangle 565"/>
            <p:cNvSpPr>
              <a:spLocks noChangeArrowheads="1"/>
            </p:cNvSpPr>
            <p:nvPr/>
          </p:nvSpPr>
          <p:spPr bwMode="auto">
            <a:xfrm>
              <a:off x="2670" y="2767"/>
              <a:ext cx="8" cy="51"/>
            </a:xfrm>
            <a:prstGeom prst="rect">
              <a:avLst/>
            </a:prstGeom>
            <a:solidFill>
              <a:srgbClr val="0000C7"/>
            </a:solidFill>
            <a:ln w="9525">
              <a:noFill/>
              <a:miter lim="800000"/>
              <a:headEnd/>
              <a:tailEnd/>
            </a:ln>
          </p:spPr>
          <p:txBody>
            <a:bodyPr/>
            <a:lstStyle/>
            <a:p>
              <a:endParaRPr lang="nl-NL"/>
            </a:p>
          </p:txBody>
        </p:sp>
        <p:sp>
          <p:nvSpPr>
            <p:cNvPr id="14505" name="Rectangle 566"/>
            <p:cNvSpPr>
              <a:spLocks noChangeArrowheads="1"/>
            </p:cNvSpPr>
            <p:nvPr/>
          </p:nvSpPr>
          <p:spPr bwMode="auto">
            <a:xfrm>
              <a:off x="2678" y="2767"/>
              <a:ext cx="8" cy="51"/>
            </a:xfrm>
            <a:prstGeom prst="rect">
              <a:avLst/>
            </a:prstGeom>
            <a:solidFill>
              <a:srgbClr val="0000FF"/>
            </a:solidFill>
            <a:ln w="9525">
              <a:noFill/>
              <a:miter lim="800000"/>
              <a:headEnd/>
              <a:tailEnd/>
            </a:ln>
          </p:spPr>
          <p:txBody>
            <a:bodyPr/>
            <a:lstStyle/>
            <a:p>
              <a:endParaRPr lang="nl-NL"/>
            </a:p>
          </p:txBody>
        </p:sp>
        <p:sp>
          <p:nvSpPr>
            <p:cNvPr id="14506" name="Rectangle 567"/>
            <p:cNvSpPr>
              <a:spLocks noChangeArrowheads="1"/>
            </p:cNvSpPr>
            <p:nvPr/>
          </p:nvSpPr>
          <p:spPr bwMode="auto">
            <a:xfrm>
              <a:off x="2686" y="2767"/>
              <a:ext cx="9" cy="51"/>
            </a:xfrm>
            <a:prstGeom prst="rect">
              <a:avLst/>
            </a:prstGeom>
            <a:solidFill>
              <a:srgbClr val="0000FF"/>
            </a:solidFill>
            <a:ln w="9525">
              <a:noFill/>
              <a:miter lim="800000"/>
              <a:headEnd/>
              <a:tailEnd/>
            </a:ln>
          </p:spPr>
          <p:txBody>
            <a:bodyPr/>
            <a:lstStyle/>
            <a:p>
              <a:endParaRPr lang="nl-NL"/>
            </a:p>
          </p:txBody>
        </p:sp>
        <p:sp>
          <p:nvSpPr>
            <p:cNvPr id="14507" name="Rectangle 568"/>
            <p:cNvSpPr>
              <a:spLocks noChangeArrowheads="1"/>
            </p:cNvSpPr>
            <p:nvPr/>
          </p:nvSpPr>
          <p:spPr bwMode="auto">
            <a:xfrm>
              <a:off x="2695" y="2767"/>
              <a:ext cx="8" cy="51"/>
            </a:xfrm>
            <a:prstGeom prst="rect">
              <a:avLst/>
            </a:prstGeom>
            <a:solidFill>
              <a:srgbClr val="0000C6"/>
            </a:solidFill>
            <a:ln w="9525">
              <a:noFill/>
              <a:miter lim="800000"/>
              <a:headEnd/>
              <a:tailEnd/>
            </a:ln>
          </p:spPr>
          <p:txBody>
            <a:bodyPr/>
            <a:lstStyle/>
            <a:p>
              <a:endParaRPr lang="nl-NL"/>
            </a:p>
          </p:txBody>
        </p:sp>
        <p:sp>
          <p:nvSpPr>
            <p:cNvPr id="14508" name="Rectangle 569"/>
            <p:cNvSpPr>
              <a:spLocks noChangeArrowheads="1"/>
            </p:cNvSpPr>
            <p:nvPr/>
          </p:nvSpPr>
          <p:spPr bwMode="auto">
            <a:xfrm>
              <a:off x="2703" y="2767"/>
              <a:ext cx="9" cy="51"/>
            </a:xfrm>
            <a:prstGeom prst="rect">
              <a:avLst/>
            </a:prstGeom>
            <a:solidFill>
              <a:srgbClr val="000076"/>
            </a:solidFill>
            <a:ln w="9525">
              <a:noFill/>
              <a:miter lim="800000"/>
              <a:headEnd/>
              <a:tailEnd/>
            </a:ln>
          </p:spPr>
          <p:txBody>
            <a:bodyPr/>
            <a:lstStyle/>
            <a:p>
              <a:endParaRPr lang="nl-NL"/>
            </a:p>
          </p:txBody>
        </p:sp>
      </p:grpSp>
      <p:sp>
        <p:nvSpPr>
          <p:cNvPr id="14427" name="Rectangle 571"/>
          <p:cNvSpPr>
            <a:spLocks noChangeArrowheads="1"/>
          </p:cNvSpPr>
          <p:nvPr/>
        </p:nvSpPr>
        <p:spPr bwMode="auto">
          <a:xfrm>
            <a:off x="5076825" y="3400425"/>
            <a:ext cx="80963" cy="80963"/>
          </a:xfrm>
          <a:prstGeom prst="rect">
            <a:avLst/>
          </a:prstGeom>
          <a:noFill/>
          <a:ln w="12700">
            <a:solidFill>
              <a:srgbClr val="000000"/>
            </a:solidFill>
            <a:miter lim="800000"/>
            <a:headEnd/>
            <a:tailEnd/>
          </a:ln>
        </p:spPr>
        <p:txBody>
          <a:bodyPr/>
          <a:lstStyle/>
          <a:p>
            <a:endParaRPr lang="nl-NL"/>
          </a:p>
        </p:txBody>
      </p:sp>
      <p:sp>
        <p:nvSpPr>
          <p:cNvPr id="14428" name="Rectangle 572"/>
          <p:cNvSpPr>
            <a:spLocks noChangeArrowheads="1"/>
          </p:cNvSpPr>
          <p:nvPr/>
        </p:nvSpPr>
        <p:spPr bwMode="auto">
          <a:xfrm>
            <a:off x="5210175" y="3348038"/>
            <a:ext cx="792163" cy="182562"/>
          </a:xfrm>
          <a:prstGeom prst="rect">
            <a:avLst/>
          </a:prstGeom>
          <a:noFill/>
          <a:ln w="9525">
            <a:noFill/>
            <a:miter lim="800000"/>
            <a:headEnd/>
            <a:tailEnd/>
          </a:ln>
        </p:spPr>
        <p:txBody>
          <a:bodyPr wrap="none" lIns="0" tIns="0" rIns="0" bIns="0">
            <a:spAutoFit/>
          </a:bodyPr>
          <a:lstStyle/>
          <a:p>
            <a:r>
              <a:rPr lang="nl-NL" sz="1200">
                <a:solidFill>
                  <a:srgbClr val="000000"/>
                </a:solidFill>
                <a:latin typeface="Arial" charset="0"/>
              </a:rPr>
              <a:t>amyloidosis</a:t>
            </a:r>
            <a:endParaRPr lang="nl-NL"/>
          </a:p>
        </p:txBody>
      </p:sp>
      <p:grpSp>
        <p:nvGrpSpPr>
          <p:cNvPr id="26" name="Group 579"/>
          <p:cNvGrpSpPr>
            <a:grpSpLocks/>
          </p:cNvGrpSpPr>
          <p:nvPr/>
        </p:nvGrpSpPr>
        <p:grpSpPr bwMode="auto">
          <a:xfrm>
            <a:off x="5076825" y="3557588"/>
            <a:ext cx="80963" cy="80962"/>
            <a:chOff x="2661" y="2969"/>
            <a:chExt cx="51" cy="51"/>
          </a:xfrm>
        </p:grpSpPr>
        <p:sp>
          <p:nvSpPr>
            <p:cNvPr id="14497" name="Rectangle 573"/>
            <p:cNvSpPr>
              <a:spLocks noChangeArrowheads="1"/>
            </p:cNvSpPr>
            <p:nvPr/>
          </p:nvSpPr>
          <p:spPr bwMode="auto">
            <a:xfrm>
              <a:off x="2661" y="2969"/>
              <a:ext cx="9" cy="51"/>
            </a:xfrm>
            <a:prstGeom prst="rect">
              <a:avLst/>
            </a:prstGeom>
            <a:solidFill>
              <a:srgbClr val="636363"/>
            </a:solidFill>
            <a:ln w="9525">
              <a:noFill/>
              <a:miter lim="800000"/>
              <a:headEnd/>
              <a:tailEnd/>
            </a:ln>
          </p:spPr>
          <p:txBody>
            <a:bodyPr/>
            <a:lstStyle/>
            <a:p>
              <a:endParaRPr lang="nl-NL"/>
            </a:p>
          </p:txBody>
        </p:sp>
        <p:sp>
          <p:nvSpPr>
            <p:cNvPr id="14498" name="Rectangle 574"/>
            <p:cNvSpPr>
              <a:spLocks noChangeArrowheads="1"/>
            </p:cNvSpPr>
            <p:nvPr/>
          </p:nvSpPr>
          <p:spPr bwMode="auto">
            <a:xfrm>
              <a:off x="2670" y="2969"/>
              <a:ext cx="8" cy="51"/>
            </a:xfrm>
            <a:prstGeom prst="rect">
              <a:avLst/>
            </a:prstGeom>
            <a:solidFill>
              <a:srgbClr val="959595"/>
            </a:solidFill>
            <a:ln w="9525">
              <a:noFill/>
              <a:miter lim="800000"/>
              <a:headEnd/>
              <a:tailEnd/>
            </a:ln>
          </p:spPr>
          <p:txBody>
            <a:bodyPr/>
            <a:lstStyle/>
            <a:p>
              <a:endParaRPr lang="nl-NL"/>
            </a:p>
          </p:txBody>
        </p:sp>
        <p:sp>
          <p:nvSpPr>
            <p:cNvPr id="14499" name="Rectangle 575"/>
            <p:cNvSpPr>
              <a:spLocks noChangeArrowheads="1"/>
            </p:cNvSpPr>
            <p:nvPr/>
          </p:nvSpPr>
          <p:spPr bwMode="auto">
            <a:xfrm>
              <a:off x="2678" y="2969"/>
              <a:ext cx="8" cy="51"/>
            </a:xfrm>
            <a:prstGeom prst="rect">
              <a:avLst/>
            </a:prstGeom>
            <a:solidFill>
              <a:srgbClr val="C0C0C0"/>
            </a:solidFill>
            <a:ln w="9525">
              <a:noFill/>
              <a:miter lim="800000"/>
              <a:headEnd/>
              <a:tailEnd/>
            </a:ln>
          </p:spPr>
          <p:txBody>
            <a:bodyPr/>
            <a:lstStyle/>
            <a:p>
              <a:endParaRPr lang="nl-NL"/>
            </a:p>
          </p:txBody>
        </p:sp>
        <p:sp>
          <p:nvSpPr>
            <p:cNvPr id="14500" name="Rectangle 576"/>
            <p:cNvSpPr>
              <a:spLocks noChangeArrowheads="1"/>
            </p:cNvSpPr>
            <p:nvPr/>
          </p:nvSpPr>
          <p:spPr bwMode="auto">
            <a:xfrm>
              <a:off x="2686" y="2969"/>
              <a:ext cx="9" cy="51"/>
            </a:xfrm>
            <a:prstGeom prst="rect">
              <a:avLst/>
            </a:prstGeom>
            <a:solidFill>
              <a:srgbClr val="C0C0C0"/>
            </a:solidFill>
            <a:ln w="9525">
              <a:noFill/>
              <a:miter lim="800000"/>
              <a:headEnd/>
              <a:tailEnd/>
            </a:ln>
          </p:spPr>
          <p:txBody>
            <a:bodyPr/>
            <a:lstStyle/>
            <a:p>
              <a:endParaRPr lang="nl-NL"/>
            </a:p>
          </p:txBody>
        </p:sp>
        <p:sp>
          <p:nvSpPr>
            <p:cNvPr id="14501" name="Rectangle 577"/>
            <p:cNvSpPr>
              <a:spLocks noChangeArrowheads="1"/>
            </p:cNvSpPr>
            <p:nvPr/>
          </p:nvSpPr>
          <p:spPr bwMode="auto">
            <a:xfrm>
              <a:off x="2695" y="2969"/>
              <a:ext cx="8" cy="51"/>
            </a:xfrm>
            <a:prstGeom prst="rect">
              <a:avLst/>
            </a:prstGeom>
            <a:solidFill>
              <a:srgbClr val="959595"/>
            </a:solidFill>
            <a:ln w="9525">
              <a:noFill/>
              <a:miter lim="800000"/>
              <a:headEnd/>
              <a:tailEnd/>
            </a:ln>
          </p:spPr>
          <p:txBody>
            <a:bodyPr/>
            <a:lstStyle/>
            <a:p>
              <a:endParaRPr lang="nl-NL"/>
            </a:p>
          </p:txBody>
        </p:sp>
        <p:sp>
          <p:nvSpPr>
            <p:cNvPr id="14502" name="Rectangle 578"/>
            <p:cNvSpPr>
              <a:spLocks noChangeArrowheads="1"/>
            </p:cNvSpPr>
            <p:nvPr/>
          </p:nvSpPr>
          <p:spPr bwMode="auto">
            <a:xfrm>
              <a:off x="2703" y="2969"/>
              <a:ext cx="9" cy="51"/>
            </a:xfrm>
            <a:prstGeom prst="rect">
              <a:avLst/>
            </a:prstGeom>
            <a:solidFill>
              <a:srgbClr val="595959"/>
            </a:solidFill>
            <a:ln w="9525">
              <a:noFill/>
              <a:miter lim="800000"/>
              <a:headEnd/>
              <a:tailEnd/>
            </a:ln>
          </p:spPr>
          <p:txBody>
            <a:bodyPr/>
            <a:lstStyle/>
            <a:p>
              <a:endParaRPr lang="nl-NL"/>
            </a:p>
          </p:txBody>
        </p:sp>
      </p:grpSp>
      <p:sp>
        <p:nvSpPr>
          <p:cNvPr id="14430" name="Rectangle 580"/>
          <p:cNvSpPr>
            <a:spLocks noChangeArrowheads="1"/>
          </p:cNvSpPr>
          <p:nvPr/>
        </p:nvSpPr>
        <p:spPr bwMode="auto">
          <a:xfrm>
            <a:off x="5076825" y="3557588"/>
            <a:ext cx="80963" cy="80962"/>
          </a:xfrm>
          <a:prstGeom prst="rect">
            <a:avLst/>
          </a:prstGeom>
          <a:noFill/>
          <a:ln w="12700">
            <a:solidFill>
              <a:srgbClr val="000000"/>
            </a:solidFill>
            <a:miter lim="800000"/>
            <a:headEnd/>
            <a:tailEnd/>
          </a:ln>
        </p:spPr>
        <p:txBody>
          <a:bodyPr/>
          <a:lstStyle/>
          <a:p>
            <a:endParaRPr lang="nl-NL"/>
          </a:p>
        </p:txBody>
      </p:sp>
      <p:sp>
        <p:nvSpPr>
          <p:cNvPr id="14431" name="Rectangle 581"/>
          <p:cNvSpPr>
            <a:spLocks noChangeArrowheads="1"/>
          </p:cNvSpPr>
          <p:nvPr/>
        </p:nvSpPr>
        <p:spPr bwMode="auto">
          <a:xfrm>
            <a:off x="5210175" y="3505200"/>
            <a:ext cx="300038" cy="184150"/>
          </a:xfrm>
          <a:prstGeom prst="rect">
            <a:avLst/>
          </a:prstGeom>
          <a:noFill/>
          <a:ln w="9525">
            <a:noFill/>
            <a:miter lim="800000"/>
            <a:headEnd/>
            <a:tailEnd/>
          </a:ln>
        </p:spPr>
        <p:txBody>
          <a:bodyPr wrap="none" lIns="0" tIns="0" rIns="0" bIns="0">
            <a:spAutoFit/>
          </a:bodyPr>
          <a:lstStyle/>
          <a:p>
            <a:r>
              <a:rPr lang="nl-NL" sz="1200" b="1">
                <a:solidFill>
                  <a:schemeClr val="tx2"/>
                </a:solidFill>
                <a:latin typeface="Arial" charset="0"/>
              </a:rPr>
              <a:t>SLE</a:t>
            </a:r>
            <a:endParaRPr lang="nl-NL" b="1">
              <a:solidFill>
                <a:schemeClr val="tx2"/>
              </a:solidFill>
            </a:endParaRPr>
          </a:p>
        </p:txBody>
      </p:sp>
      <p:grpSp>
        <p:nvGrpSpPr>
          <p:cNvPr id="27" name="Group 588"/>
          <p:cNvGrpSpPr>
            <a:grpSpLocks/>
          </p:cNvGrpSpPr>
          <p:nvPr/>
        </p:nvGrpSpPr>
        <p:grpSpPr bwMode="auto">
          <a:xfrm>
            <a:off x="5076825" y="3863975"/>
            <a:ext cx="80963" cy="79375"/>
            <a:chOff x="2661" y="3172"/>
            <a:chExt cx="51" cy="50"/>
          </a:xfrm>
        </p:grpSpPr>
        <p:sp>
          <p:nvSpPr>
            <p:cNvPr id="14491" name="Rectangle 582"/>
            <p:cNvSpPr>
              <a:spLocks noChangeArrowheads="1"/>
            </p:cNvSpPr>
            <p:nvPr/>
          </p:nvSpPr>
          <p:spPr bwMode="auto">
            <a:xfrm>
              <a:off x="2661" y="3172"/>
              <a:ext cx="9" cy="50"/>
            </a:xfrm>
            <a:prstGeom prst="rect">
              <a:avLst/>
            </a:prstGeom>
            <a:solidFill>
              <a:srgbClr val="4D4D4D"/>
            </a:solidFill>
            <a:ln w="9525">
              <a:noFill/>
              <a:miter lim="800000"/>
              <a:headEnd/>
              <a:tailEnd/>
            </a:ln>
          </p:spPr>
          <p:txBody>
            <a:bodyPr/>
            <a:lstStyle/>
            <a:p>
              <a:endParaRPr lang="nl-NL"/>
            </a:p>
          </p:txBody>
        </p:sp>
        <p:sp>
          <p:nvSpPr>
            <p:cNvPr id="14492" name="Rectangle 583"/>
            <p:cNvSpPr>
              <a:spLocks noChangeArrowheads="1"/>
            </p:cNvSpPr>
            <p:nvPr/>
          </p:nvSpPr>
          <p:spPr bwMode="auto">
            <a:xfrm>
              <a:off x="2670" y="3172"/>
              <a:ext cx="8" cy="50"/>
            </a:xfrm>
            <a:prstGeom prst="rect">
              <a:avLst/>
            </a:prstGeom>
            <a:solidFill>
              <a:srgbClr val="747474"/>
            </a:solidFill>
            <a:ln w="9525">
              <a:noFill/>
              <a:miter lim="800000"/>
              <a:headEnd/>
              <a:tailEnd/>
            </a:ln>
          </p:spPr>
          <p:txBody>
            <a:bodyPr/>
            <a:lstStyle/>
            <a:p>
              <a:endParaRPr lang="nl-NL"/>
            </a:p>
          </p:txBody>
        </p:sp>
        <p:sp>
          <p:nvSpPr>
            <p:cNvPr id="14493" name="Rectangle 584"/>
            <p:cNvSpPr>
              <a:spLocks noChangeArrowheads="1"/>
            </p:cNvSpPr>
            <p:nvPr/>
          </p:nvSpPr>
          <p:spPr bwMode="auto">
            <a:xfrm>
              <a:off x="2678" y="3172"/>
              <a:ext cx="8" cy="50"/>
            </a:xfrm>
            <a:prstGeom prst="rect">
              <a:avLst/>
            </a:prstGeom>
            <a:solidFill>
              <a:srgbClr val="969696"/>
            </a:solidFill>
            <a:ln w="9525">
              <a:noFill/>
              <a:miter lim="800000"/>
              <a:headEnd/>
              <a:tailEnd/>
            </a:ln>
          </p:spPr>
          <p:txBody>
            <a:bodyPr/>
            <a:lstStyle/>
            <a:p>
              <a:endParaRPr lang="nl-NL"/>
            </a:p>
          </p:txBody>
        </p:sp>
        <p:sp>
          <p:nvSpPr>
            <p:cNvPr id="14494" name="Rectangle 585"/>
            <p:cNvSpPr>
              <a:spLocks noChangeArrowheads="1"/>
            </p:cNvSpPr>
            <p:nvPr/>
          </p:nvSpPr>
          <p:spPr bwMode="auto">
            <a:xfrm>
              <a:off x="2686" y="3172"/>
              <a:ext cx="9" cy="50"/>
            </a:xfrm>
            <a:prstGeom prst="rect">
              <a:avLst/>
            </a:prstGeom>
            <a:solidFill>
              <a:srgbClr val="969696"/>
            </a:solidFill>
            <a:ln w="9525">
              <a:noFill/>
              <a:miter lim="800000"/>
              <a:headEnd/>
              <a:tailEnd/>
            </a:ln>
          </p:spPr>
          <p:txBody>
            <a:bodyPr/>
            <a:lstStyle/>
            <a:p>
              <a:endParaRPr lang="nl-NL"/>
            </a:p>
          </p:txBody>
        </p:sp>
        <p:sp>
          <p:nvSpPr>
            <p:cNvPr id="14495" name="Rectangle 586"/>
            <p:cNvSpPr>
              <a:spLocks noChangeArrowheads="1"/>
            </p:cNvSpPr>
            <p:nvPr/>
          </p:nvSpPr>
          <p:spPr bwMode="auto">
            <a:xfrm>
              <a:off x="2695" y="3172"/>
              <a:ext cx="8" cy="50"/>
            </a:xfrm>
            <a:prstGeom prst="rect">
              <a:avLst/>
            </a:prstGeom>
            <a:solidFill>
              <a:srgbClr val="747474"/>
            </a:solidFill>
            <a:ln w="9525">
              <a:noFill/>
              <a:miter lim="800000"/>
              <a:headEnd/>
              <a:tailEnd/>
            </a:ln>
          </p:spPr>
          <p:txBody>
            <a:bodyPr/>
            <a:lstStyle/>
            <a:p>
              <a:endParaRPr lang="nl-NL"/>
            </a:p>
          </p:txBody>
        </p:sp>
        <p:sp>
          <p:nvSpPr>
            <p:cNvPr id="14496" name="Rectangle 587"/>
            <p:cNvSpPr>
              <a:spLocks noChangeArrowheads="1"/>
            </p:cNvSpPr>
            <p:nvPr/>
          </p:nvSpPr>
          <p:spPr bwMode="auto">
            <a:xfrm>
              <a:off x="2703" y="3172"/>
              <a:ext cx="9" cy="50"/>
            </a:xfrm>
            <a:prstGeom prst="rect">
              <a:avLst/>
            </a:prstGeom>
            <a:solidFill>
              <a:srgbClr val="454545"/>
            </a:solidFill>
            <a:ln w="9525">
              <a:noFill/>
              <a:miter lim="800000"/>
              <a:headEnd/>
              <a:tailEnd/>
            </a:ln>
          </p:spPr>
          <p:txBody>
            <a:bodyPr/>
            <a:lstStyle/>
            <a:p>
              <a:endParaRPr lang="nl-NL"/>
            </a:p>
          </p:txBody>
        </p:sp>
      </p:grpSp>
      <p:sp>
        <p:nvSpPr>
          <p:cNvPr id="14433" name="Rectangle 589"/>
          <p:cNvSpPr>
            <a:spLocks noChangeArrowheads="1"/>
          </p:cNvSpPr>
          <p:nvPr/>
        </p:nvSpPr>
        <p:spPr bwMode="auto">
          <a:xfrm>
            <a:off x="5076825" y="3863975"/>
            <a:ext cx="80963" cy="79375"/>
          </a:xfrm>
          <a:prstGeom prst="rect">
            <a:avLst/>
          </a:prstGeom>
          <a:noFill/>
          <a:ln w="12700">
            <a:solidFill>
              <a:srgbClr val="000000"/>
            </a:solidFill>
            <a:miter lim="800000"/>
            <a:headEnd/>
            <a:tailEnd/>
          </a:ln>
        </p:spPr>
        <p:txBody>
          <a:bodyPr/>
          <a:lstStyle/>
          <a:p>
            <a:endParaRPr lang="nl-NL"/>
          </a:p>
        </p:txBody>
      </p:sp>
      <p:sp>
        <p:nvSpPr>
          <p:cNvPr id="14434" name="Rectangle 590"/>
          <p:cNvSpPr>
            <a:spLocks noChangeArrowheads="1"/>
          </p:cNvSpPr>
          <p:nvPr/>
        </p:nvSpPr>
        <p:spPr bwMode="auto">
          <a:xfrm>
            <a:off x="5210175" y="3810000"/>
            <a:ext cx="1181100" cy="184150"/>
          </a:xfrm>
          <a:prstGeom prst="rect">
            <a:avLst/>
          </a:prstGeom>
          <a:noFill/>
          <a:ln w="9525">
            <a:noFill/>
            <a:miter lim="800000"/>
            <a:headEnd/>
            <a:tailEnd/>
          </a:ln>
        </p:spPr>
        <p:txBody>
          <a:bodyPr wrap="none" lIns="0" tIns="0" rIns="0" bIns="0">
            <a:spAutoFit/>
          </a:bodyPr>
          <a:lstStyle/>
          <a:p>
            <a:r>
              <a:rPr lang="nl-NL" sz="1200" b="1">
                <a:solidFill>
                  <a:schemeClr val="tx2"/>
                </a:solidFill>
                <a:latin typeface="Arial" charset="0"/>
              </a:rPr>
              <a:t>ANCA vasculitis</a:t>
            </a:r>
            <a:endParaRPr lang="nl-NL" b="1">
              <a:solidFill>
                <a:schemeClr val="tx2"/>
              </a:solidFill>
            </a:endParaRPr>
          </a:p>
        </p:txBody>
      </p:sp>
      <p:grpSp>
        <p:nvGrpSpPr>
          <p:cNvPr id="28" name="Group 597"/>
          <p:cNvGrpSpPr>
            <a:grpSpLocks/>
          </p:cNvGrpSpPr>
          <p:nvPr/>
        </p:nvGrpSpPr>
        <p:grpSpPr bwMode="auto">
          <a:xfrm>
            <a:off x="5076825" y="4244975"/>
            <a:ext cx="80963" cy="79375"/>
            <a:chOff x="2661" y="3374"/>
            <a:chExt cx="51" cy="50"/>
          </a:xfrm>
        </p:grpSpPr>
        <p:sp>
          <p:nvSpPr>
            <p:cNvPr id="14485" name="Rectangle 591"/>
            <p:cNvSpPr>
              <a:spLocks noChangeArrowheads="1"/>
            </p:cNvSpPr>
            <p:nvPr/>
          </p:nvSpPr>
          <p:spPr bwMode="auto">
            <a:xfrm>
              <a:off x="2661" y="3374"/>
              <a:ext cx="9" cy="50"/>
            </a:xfrm>
            <a:prstGeom prst="rect">
              <a:avLst/>
            </a:prstGeom>
            <a:solidFill>
              <a:srgbClr val="424242"/>
            </a:solidFill>
            <a:ln w="9525">
              <a:noFill/>
              <a:miter lim="800000"/>
              <a:headEnd/>
              <a:tailEnd/>
            </a:ln>
          </p:spPr>
          <p:txBody>
            <a:bodyPr/>
            <a:lstStyle/>
            <a:p>
              <a:endParaRPr lang="nl-NL"/>
            </a:p>
          </p:txBody>
        </p:sp>
        <p:sp>
          <p:nvSpPr>
            <p:cNvPr id="14486" name="Rectangle 592"/>
            <p:cNvSpPr>
              <a:spLocks noChangeArrowheads="1"/>
            </p:cNvSpPr>
            <p:nvPr/>
          </p:nvSpPr>
          <p:spPr bwMode="auto">
            <a:xfrm>
              <a:off x="2670" y="3374"/>
              <a:ext cx="8" cy="50"/>
            </a:xfrm>
            <a:prstGeom prst="rect">
              <a:avLst/>
            </a:prstGeom>
            <a:solidFill>
              <a:srgbClr val="636363"/>
            </a:solidFill>
            <a:ln w="9525">
              <a:noFill/>
              <a:miter lim="800000"/>
              <a:headEnd/>
              <a:tailEnd/>
            </a:ln>
          </p:spPr>
          <p:txBody>
            <a:bodyPr/>
            <a:lstStyle/>
            <a:p>
              <a:endParaRPr lang="nl-NL"/>
            </a:p>
          </p:txBody>
        </p:sp>
        <p:sp>
          <p:nvSpPr>
            <p:cNvPr id="14487" name="Rectangle 593"/>
            <p:cNvSpPr>
              <a:spLocks noChangeArrowheads="1"/>
            </p:cNvSpPr>
            <p:nvPr/>
          </p:nvSpPr>
          <p:spPr bwMode="auto">
            <a:xfrm>
              <a:off x="2678" y="3374"/>
              <a:ext cx="8" cy="50"/>
            </a:xfrm>
            <a:prstGeom prst="rect">
              <a:avLst/>
            </a:prstGeom>
            <a:solidFill>
              <a:srgbClr val="808080"/>
            </a:solidFill>
            <a:ln w="9525">
              <a:noFill/>
              <a:miter lim="800000"/>
              <a:headEnd/>
              <a:tailEnd/>
            </a:ln>
          </p:spPr>
          <p:txBody>
            <a:bodyPr/>
            <a:lstStyle/>
            <a:p>
              <a:endParaRPr lang="nl-NL"/>
            </a:p>
          </p:txBody>
        </p:sp>
        <p:sp>
          <p:nvSpPr>
            <p:cNvPr id="14488" name="Rectangle 594"/>
            <p:cNvSpPr>
              <a:spLocks noChangeArrowheads="1"/>
            </p:cNvSpPr>
            <p:nvPr/>
          </p:nvSpPr>
          <p:spPr bwMode="auto">
            <a:xfrm>
              <a:off x="2686" y="3374"/>
              <a:ext cx="9" cy="50"/>
            </a:xfrm>
            <a:prstGeom prst="rect">
              <a:avLst/>
            </a:prstGeom>
            <a:solidFill>
              <a:srgbClr val="808080"/>
            </a:solidFill>
            <a:ln w="9525">
              <a:noFill/>
              <a:miter lim="800000"/>
              <a:headEnd/>
              <a:tailEnd/>
            </a:ln>
          </p:spPr>
          <p:txBody>
            <a:bodyPr/>
            <a:lstStyle/>
            <a:p>
              <a:endParaRPr lang="nl-NL"/>
            </a:p>
          </p:txBody>
        </p:sp>
        <p:sp>
          <p:nvSpPr>
            <p:cNvPr id="14489" name="Rectangle 595"/>
            <p:cNvSpPr>
              <a:spLocks noChangeArrowheads="1"/>
            </p:cNvSpPr>
            <p:nvPr/>
          </p:nvSpPr>
          <p:spPr bwMode="auto">
            <a:xfrm>
              <a:off x="2695" y="3374"/>
              <a:ext cx="8" cy="50"/>
            </a:xfrm>
            <a:prstGeom prst="rect">
              <a:avLst/>
            </a:prstGeom>
            <a:solidFill>
              <a:srgbClr val="636363"/>
            </a:solidFill>
            <a:ln w="9525">
              <a:noFill/>
              <a:miter lim="800000"/>
              <a:headEnd/>
              <a:tailEnd/>
            </a:ln>
          </p:spPr>
          <p:txBody>
            <a:bodyPr/>
            <a:lstStyle/>
            <a:p>
              <a:endParaRPr lang="nl-NL"/>
            </a:p>
          </p:txBody>
        </p:sp>
        <p:sp>
          <p:nvSpPr>
            <p:cNvPr id="14490" name="Rectangle 596"/>
            <p:cNvSpPr>
              <a:spLocks noChangeArrowheads="1"/>
            </p:cNvSpPr>
            <p:nvPr/>
          </p:nvSpPr>
          <p:spPr bwMode="auto">
            <a:xfrm>
              <a:off x="2703" y="3374"/>
              <a:ext cx="9" cy="50"/>
            </a:xfrm>
            <a:prstGeom prst="rect">
              <a:avLst/>
            </a:prstGeom>
            <a:solidFill>
              <a:srgbClr val="3B3B3B"/>
            </a:solidFill>
            <a:ln w="9525">
              <a:noFill/>
              <a:miter lim="800000"/>
              <a:headEnd/>
              <a:tailEnd/>
            </a:ln>
          </p:spPr>
          <p:txBody>
            <a:bodyPr/>
            <a:lstStyle/>
            <a:p>
              <a:endParaRPr lang="nl-NL"/>
            </a:p>
          </p:txBody>
        </p:sp>
      </p:grpSp>
      <p:sp>
        <p:nvSpPr>
          <p:cNvPr id="14436" name="Rectangle 598"/>
          <p:cNvSpPr>
            <a:spLocks noChangeArrowheads="1"/>
          </p:cNvSpPr>
          <p:nvPr/>
        </p:nvSpPr>
        <p:spPr bwMode="auto">
          <a:xfrm>
            <a:off x="5076825" y="4244975"/>
            <a:ext cx="80963" cy="79375"/>
          </a:xfrm>
          <a:prstGeom prst="rect">
            <a:avLst/>
          </a:prstGeom>
          <a:noFill/>
          <a:ln w="12700">
            <a:solidFill>
              <a:srgbClr val="000000"/>
            </a:solidFill>
            <a:miter lim="800000"/>
            <a:headEnd/>
            <a:tailEnd/>
          </a:ln>
        </p:spPr>
        <p:txBody>
          <a:bodyPr/>
          <a:lstStyle/>
          <a:p>
            <a:endParaRPr lang="nl-NL"/>
          </a:p>
        </p:txBody>
      </p:sp>
      <p:sp>
        <p:nvSpPr>
          <p:cNvPr id="14437" name="Rectangle 599"/>
          <p:cNvSpPr>
            <a:spLocks noChangeArrowheads="1"/>
          </p:cNvSpPr>
          <p:nvPr/>
        </p:nvSpPr>
        <p:spPr bwMode="auto">
          <a:xfrm>
            <a:off x="5210175" y="4191000"/>
            <a:ext cx="2044700" cy="184150"/>
          </a:xfrm>
          <a:prstGeom prst="rect">
            <a:avLst/>
          </a:prstGeom>
          <a:noFill/>
          <a:ln w="9525">
            <a:noFill/>
            <a:miter lim="800000"/>
            <a:headEnd/>
            <a:tailEnd/>
          </a:ln>
        </p:spPr>
        <p:txBody>
          <a:bodyPr wrap="none" lIns="0" tIns="0" rIns="0" bIns="0">
            <a:spAutoFit/>
          </a:bodyPr>
          <a:lstStyle/>
          <a:p>
            <a:r>
              <a:rPr lang="nl-NL" sz="1200" b="1" dirty="0" err="1">
                <a:latin typeface="Arial" charset="0"/>
              </a:rPr>
              <a:t>minimal</a:t>
            </a:r>
            <a:r>
              <a:rPr lang="nl-NL" sz="1200" b="1" dirty="0">
                <a:latin typeface="Arial" charset="0"/>
              </a:rPr>
              <a:t> change nefropathie</a:t>
            </a:r>
            <a:endParaRPr lang="nl-NL" b="1" dirty="0"/>
          </a:p>
        </p:txBody>
      </p:sp>
      <p:grpSp>
        <p:nvGrpSpPr>
          <p:cNvPr id="29" name="Group 606"/>
          <p:cNvGrpSpPr>
            <a:grpSpLocks/>
          </p:cNvGrpSpPr>
          <p:nvPr/>
        </p:nvGrpSpPr>
        <p:grpSpPr bwMode="auto">
          <a:xfrm>
            <a:off x="5076825" y="4475163"/>
            <a:ext cx="80963" cy="79375"/>
            <a:chOff x="2661" y="3568"/>
            <a:chExt cx="51" cy="50"/>
          </a:xfrm>
        </p:grpSpPr>
        <p:sp>
          <p:nvSpPr>
            <p:cNvPr id="14479" name="Rectangle 600"/>
            <p:cNvSpPr>
              <a:spLocks noChangeArrowheads="1"/>
            </p:cNvSpPr>
            <p:nvPr/>
          </p:nvSpPr>
          <p:spPr bwMode="auto">
            <a:xfrm>
              <a:off x="2661" y="3568"/>
              <a:ext cx="9" cy="50"/>
            </a:xfrm>
            <a:prstGeom prst="rect">
              <a:avLst/>
            </a:prstGeom>
            <a:solidFill>
              <a:srgbClr val="997A00"/>
            </a:solidFill>
            <a:ln w="9525">
              <a:noFill/>
              <a:miter lim="800000"/>
              <a:headEnd/>
              <a:tailEnd/>
            </a:ln>
          </p:spPr>
          <p:txBody>
            <a:bodyPr/>
            <a:lstStyle/>
            <a:p>
              <a:endParaRPr lang="nl-NL"/>
            </a:p>
          </p:txBody>
        </p:sp>
        <p:sp>
          <p:nvSpPr>
            <p:cNvPr id="14480" name="Rectangle 601"/>
            <p:cNvSpPr>
              <a:spLocks noChangeArrowheads="1"/>
            </p:cNvSpPr>
            <p:nvPr/>
          </p:nvSpPr>
          <p:spPr bwMode="auto">
            <a:xfrm>
              <a:off x="2670" y="3568"/>
              <a:ext cx="8" cy="50"/>
            </a:xfrm>
            <a:prstGeom prst="rect">
              <a:avLst/>
            </a:prstGeom>
            <a:solidFill>
              <a:srgbClr val="CFA500"/>
            </a:solidFill>
            <a:ln w="9525">
              <a:noFill/>
              <a:miter lim="800000"/>
              <a:headEnd/>
              <a:tailEnd/>
            </a:ln>
          </p:spPr>
          <p:txBody>
            <a:bodyPr/>
            <a:lstStyle/>
            <a:p>
              <a:endParaRPr lang="nl-NL"/>
            </a:p>
          </p:txBody>
        </p:sp>
        <p:sp>
          <p:nvSpPr>
            <p:cNvPr id="14481" name="Rectangle 602"/>
            <p:cNvSpPr>
              <a:spLocks noChangeArrowheads="1"/>
            </p:cNvSpPr>
            <p:nvPr/>
          </p:nvSpPr>
          <p:spPr bwMode="auto">
            <a:xfrm>
              <a:off x="2678" y="3568"/>
              <a:ext cx="8" cy="50"/>
            </a:xfrm>
            <a:prstGeom prst="rect">
              <a:avLst/>
            </a:prstGeom>
            <a:solidFill>
              <a:srgbClr val="FFCC00"/>
            </a:solidFill>
            <a:ln w="9525">
              <a:noFill/>
              <a:miter lim="800000"/>
              <a:headEnd/>
              <a:tailEnd/>
            </a:ln>
          </p:spPr>
          <p:txBody>
            <a:bodyPr/>
            <a:lstStyle/>
            <a:p>
              <a:endParaRPr lang="nl-NL"/>
            </a:p>
          </p:txBody>
        </p:sp>
        <p:sp>
          <p:nvSpPr>
            <p:cNvPr id="14482" name="Rectangle 603"/>
            <p:cNvSpPr>
              <a:spLocks noChangeArrowheads="1"/>
            </p:cNvSpPr>
            <p:nvPr/>
          </p:nvSpPr>
          <p:spPr bwMode="auto">
            <a:xfrm>
              <a:off x="2686" y="3568"/>
              <a:ext cx="9" cy="50"/>
            </a:xfrm>
            <a:prstGeom prst="rect">
              <a:avLst/>
            </a:prstGeom>
            <a:solidFill>
              <a:srgbClr val="FFCC00"/>
            </a:solidFill>
            <a:ln w="9525">
              <a:noFill/>
              <a:miter lim="800000"/>
              <a:headEnd/>
              <a:tailEnd/>
            </a:ln>
          </p:spPr>
          <p:txBody>
            <a:bodyPr/>
            <a:lstStyle/>
            <a:p>
              <a:endParaRPr lang="nl-NL"/>
            </a:p>
          </p:txBody>
        </p:sp>
        <p:sp>
          <p:nvSpPr>
            <p:cNvPr id="14483" name="Rectangle 604"/>
            <p:cNvSpPr>
              <a:spLocks noChangeArrowheads="1"/>
            </p:cNvSpPr>
            <p:nvPr/>
          </p:nvSpPr>
          <p:spPr bwMode="auto">
            <a:xfrm>
              <a:off x="2695" y="3568"/>
              <a:ext cx="8" cy="50"/>
            </a:xfrm>
            <a:prstGeom prst="rect">
              <a:avLst/>
            </a:prstGeom>
            <a:solidFill>
              <a:srgbClr val="CEA400"/>
            </a:solidFill>
            <a:ln w="9525">
              <a:noFill/>
              <a:miter lim="800000"/>
              <a:headEnd/>
              <a:tailEnd/>
            </a:ln>
          </p:spPr>
          <p:txBody>
            <a:bodyPr/>
            <a:lstStyle/>
            <a:p>
              <a:endParaRPr lang="nl-NL"/>
            </a:p>
          </p:txBody>
        </p:sp>
        <p:sp>
          <p:nvSpPr>
            <p:cNvPr id="14484" name="Rectangle 605"/>
            <p:cNvSpPr>
              <a:spLocks noChangeArrowheads="1"/>
            </p:cNvSpPr>
            <p:nvPr/>
          </p:nvSpPr>
          <p:spPr bwMode="auto">
            <a:xfrm>
              <a:off x="2703" y="3568"/>
              <a:ext cx="9" cy="50"/>
            </a:xfrm>
            <a:prstGeom prst="rect">
              <a:avLst/>
            </a:prstGeom>
            <a:solidFill>
              <a:srgbClr val="8F7200"/>
            </a:solidFill>
            <a:ln w="9525">
              <a:noFill/>
              <a:miter lim="800000"/>
              <a:headEnd/>
              <a:tailEnd/>
            </a:ln>
          </p:spPr>
          <p:txBody>
            <a:bodyPr/>
            <a:lstStyle/>
            <a:p>
              <a:endParaRPr lang="nl-NL"/>
            </a:p>
          </p:txBody>
        </p:sp>
      </p:grpSp>
      <p:sp>
        <p:nvSpPr>
          <p:cNvPr id="14439" name="Rectangle 607"/>
          <p:cNvSpPr>
            <a:spLocks noChangeArrowheads="1"/>
          </p:cNvSpPr>
          <p:nvPr/>
        </p:nvSpPr>
        <p:spPr bwMode="auto">
          <a:xfrm>
            <a:off x="5076825" y="4475163"/>
            <a:ext cx="80963" cy="79375"/>
          </a:xfrm>
          <a:prstGeom prst="rect">
            <a:avLst/>
          </a:prstGeom>
          <a:noFill/>
          <a:ln w="12700">
            <a:solidFill>
              <a:srgbClr val="000000"/>
            </a:solidFill>
            <a:miter lim="800000"/>
            <a:headEnd/>
            <a:tailEnd/>
          </a:ln>
        </p:spPr>
        <p:txBody>
          <a:bodyPr/>
          <a:lstStyle/>
          <a:p>
            <a:endParaRPr lang="nl-NL"/>
          </a:p>
        </p:txBody>
      </p:sp>
      <p:sp>
        <p:nvSpPr>
          <p:cNvPr id="14440" name="Rectangle 608"/>
          <p:cNvSpPr>
            <a:spLocks noChangeArrowheads="1"/>
          </p:cNvSpPr>
          <p:nvPr/>
        </p:nvSpPr>
        <p:spPr bwMode="auto">
          <a:xfrm>
            <a:off x="5210175" y="4421188"/>
            <a:ext cx="1836738" cy="182562"/>
          </a:xfrm>
          <a:prstGeom prst="rect">
            <a:avLst/>
          </a:prstGeom>
          <a:noFill/>
          <a:ln w="9525">
            <a:noFill/>
            <a:miter lim="800000"/>
            <a:headEnd/>
            <a:tailEnd/>
          </a:ln>
        </p:spPr>
        <p:txBody>
          <a:bodyPr wrap="none" lIns="0" tIns="0" rIns="0" bIns="0">
            <a:spAutoFit/>
          </a:bodyPr>
          <a:lstStyle/>
          <a:p>
            <a:r>
              <a:rPr lang="nl-NL" sz="1200" b="1">
                <a:solidFill>
                  <a:srgbClr val="000000"/>
                </a:solidFill>
                <a:latin typeface="Arial" charset="0"/>
              </a:rPr>
              <a:t>focale glomerulosclerose</a:t>
            </a:r>
            <a:endParaRPr lang="nl-NL" b="1"/>
          </a:p>
        </p:txBody>
      </p:sp>
      <p:grpSp>
        <p:nvGrpSpPr>
          <p:cNvPr id="30" name="Group 615"/>
          <p:cNvGrpSpPr>
            <a:grpSpLocks/>
          </p:cNvGrpSpPr>
          <p:nvPr/>
        </p:nvGrpSpPr>
        <p:grpSpPr bwMode="auto">
          <a:xfrm>
            <a:off x="5076825" y="4778375"/>
            <a:ext cx="80963" cy="79375"/>
            <a:chOff x="2661" y="3770"/>
            <a:chExt cx="51" cy="50"/>
          </a:xfrm>
        </p:grpSpPr>
        <p:sp>
          <p:nvSpPr>
            <p:cNvPr id="14473" name="Rectangle 609"/>
            <p:cNvSpPr>
              <a:spLocks noChangeArrowheads="1"/>
            </p:cNvSpPr>
            <p:nvPr/>
          </p:nvSpPr>
          <p:spPr bwMode="auto">
            <a:xfrm>
              <a:off x="2661" y="3770"/>
              <a:ext cx="9" cy="50"/>
            </a:xfrm>
            <a:prstGeom prst="rect">
              <a:avLst/>
            </a:prstGeom>
            <a:solidFill>
              <a:srgbClr val="6F0000"/>
            </a:solidFill>
            <a:ln w="9525">
              <a:noFill/>
              <a:miter lim="800000"/>
              <a:headEnd/>
              <a:tailEnd/>
            </a:ln>
          </p:spPr>
          <p:txBody>
            <a:bodyPr/>
            <a:lstStyle/>
            <a:p>
              <a:endParaRPr lang="nl-NL"/>
            </a:p>
          </p:txBody>
        </p:sp>
        <p:sp>
          <p:nvSpPr>
            <p:cNvPr id="14474" name="Rectangle 610"/>
            <p:cNvSpPr>
              <a:spLocks noChangeArrowheads="1"/>
            </p:cNvSpPr>
            <p:nvPr/>
          </p:nvSpPr>
          <p:spPr bwMode="auto">
            <a:xfrm>
              <a:off x="2670" y="3770"/>
              <a:ext cx="8" cy="50"/>
            </a:xfrm>
            <a:prstGeom prst="rect">
              <a:avLst/>
            </a:prstGeom>
            <a:solidFill>
              <a:srgbClr val="C00000"/>
            </a:solidFill>
            <a:ln w="9525">
              <a:noFill/>
              <a:miter lim="800000"/>
              <a:headEnd/>
              <a:tailEnd/>
            </a:ln>
          </p:spPr>
          <p:txBody>
            <a:bodyPr/>
            <a:lstStyle/>
            <a:p>
              <a:endParaRPr lang="nl-NL"/>
            </a:p>
          </p:txBody>
        </p:sp>
        <p:sp>
          <p:nvSpPr>
            <p:cNvPr id="14475" name="Rectangle 611"/>
            <p:cNvSpPr>
              <a:spLocks noChangeArrowheads="1"/>
            </p:cNvSpPr>
            <p:nvPr/>
          </p:nvSpPr>
          <p:spPr bwMode="auto">
            <a:xfrm>
              <a:off x="2678" y="3770"/>
              <a:ext cx="8" cy="50"/>
            </a:xfrm>
            <a:prstGeom prst="rect">
              <a:avLst/>
            </a:prstGeom>
            <a:solidFill>
              <a:srgbClr val="FF0000"/>
            </a:solidFill>
            <a:ln w="9525">
              <a:noFill/>
              <a:miter lim="800000"/>
              <a:headEnd/>
              <a:tailEnd/>
            </a:ln>
          </p:spPr>
          <p:txBody>
            <a:bodyPr/>
            <a:lstStyle/>
            <a:p>
              <a:endParaRPr lang="nl-NL"/>
            </a:p>
          </p:txBody>
        </p:sp>
        <p:sp>
          <p:nvSpPr>
            <p:cNvPr id="14476" name="Rectangle 612"/>
            <p:cNvSpPr>
              <a:spLocks noChangeArrowheads="1"/>
            </p:cNvSpPr>
            <p:nvPr/>
          </p:nvSpPr>
          <p:spPr bwMode="auto">
            <a:xfrm>
              <a:off x="2686" y="3770"/>
              <a:ext cx="9" cy="50"/>
            </a:xfrm>
            <a:prstGeom prst="rect">
              <a:avLst/>
            </a:prstGeom>
            <a:solidFill>
              <a:srgbClr val="FF0000"/>
            </a:solidFill>
            <a:ln w="9525">
              <a:noFill/>
              <a:miter lim="800000"/>
              <a:headEnd/>
              <a:tailEnd/>
            </a:ln>
          </p:spPr>
          <p:txBody>
            <a:bodyPr/>
            <a:lstStyle/>
            <a:p>
              <a:endParaRPr lang="nl-NL"/>
            </a:p>
          </p:txBody>
        </p:sp>
        <p:sp>
          <p:nvSpPr>
            <p:cNvPr id="14477" name="Rectangle 613"/>
            <p:cNvSpPr>
              <a:spLocks noChangeArrowheads="1"/>
            </p:cNvSpPr>
            <p:nvPr/>
          </p:nvSpPr>
          <p:spPr bwMode="auto">
            <a:xfrm>
              <a:off x="2695" y="3770"/>
              <a:ext cx="8" cy="50"/>
            </a:xfrm>
            <a:prstGeom prst="rect">
              <a:avLst/>
            </a:prstGeom>
            <a:solidFill>
              <a:srgbClr val="BF0000"/>
            </a:solidFill>
            <a:ln w="9525">
              <a:noFill/>
              <a:miter lim="800000"/>
              <a:headEnd/>
              <a:tailEnd/>
            </a:ln>
          </p:spPr>
          <p:txBody>
            <a:bodyPr/>
            <a:lstStyle/>
            <a:p>
              <a:endParaRPr lang="nl-NL"/>
            </a:p>
          </p:txBody>
        </p:sp>
        <p:sp>
          <p:nvSpPr>
            <p:cNvPr id="14478" name="Rectangle 614"/>
            <p:cNvSpPr>
              <a:spLocks noChangeArrowheads="1"/>
            </p:cNvSpPr>
            <p:nvPr/>
          </p:nvSpPr>
          <p:spPr bwMode="auto">
            <a:xfrm>
              <a:off x="2703" y="3770"/>
              <a:ext cx="9" cy="50"/>
            </a:xfrm>
            <a:prstGeom prst="rect">
              <a:avLst/>
            </a:prstGeom>
            <a:solidFill>
              <a:srgbClr val="5C0000"/>
            </a:solidFill>
            <a:ln w="9525">
              <a:noFill/>
              <a:miter lim="800000"/>
              <a:headEnd/>
              <a:tailEnd/>
            </a:ln>
          </p:spPr>
          <p:txBody>
            <a:bodyPr/>
            <a:lstStyle/>
            <a:p>
              <a:endParaRPr lang="nl-NL"/>
            </a:p>
          </p:txBody>
        </p:sp>
      </p:grpSp>
      <p:sp>
        <p:nvSpPr>
          <p:cNvPr id="14442" name="Rectangle 616"/>
          <p:cNvSpPr>
            <a:spLocks noChangeArrowheads="1"/>
          </p:cNvSpPr>
          <p:nvPr/>
        </p:nvSpPr>
        <p:spPr bwMode="auto">
          <a:xfrm>
            <a:off x="5076825" y="4778375"/>
            <a:ext cx="80963" cy="79375"/>
          </a:xfrm>
          <a:prstGeom prst="rect">
            <a:avLst/>
          </a:prstGeom>
          <a:noFill/>
          <a:ln w="12700">
            <a:solidFill>
              <a:srgbClr val="000000"/>
            </a:solidFill>
            <a:miter lim="800000"/>
            <a:headEnd/>
            <a:tailEnd/>
          </a:ln>
        </p:spPr>
        <p:txBody>
          <a:bodyPr/>
          <a:lstStyle/>
          <a:p>
            <a:endParaRPr lang="nl-NL"/>
          </a:p>
        </p:txBody>
      </p:sp>
      <p:sp>
        <p:nvSpPr>
          <p:cNvPr id="14443" name="Rectangle 617"/>
          <p:cNvSpPr>
            <a:spLocks noChangeArrowheads="1"/>
          </p:cNvSpPr>
          <p:nvPr/>
        </p:nvSpPr>
        <p:spPr bwMode="auto">
          <a:xfrm>
            <a:off x="5210175" y="4724400"/>
            <a:ext cx="1895475" cy="182563"/>
          </a:xfrm>
          <a:prstGeom prst="rect">
            <a:avLst/>
          </a:prstGeom>
          <a:noFill/>
          <a:ln w="9525">
            <a:noFill/>
            <a:miter lim="800000"/>
            <a:headEnd/>
            <a:tailEnd/>
          </a:ln>
        </p:spPr>
        <p:txBody>
          <a:bodyPr wrap="none" lIns="0" tIns="0" rIns="0" bIns="0">
            <a:spAutoFit/>
          </a:bodyPr>
          <a:lstStyle/>
          <a:p>
            <a:r>
              <a:rPr lang="nl-NL" sz="1200" b="1">
                <a:solidFill>
                  <a:srgbClr val="000000"/>
                </a:solidFill>
                <a:latin typeface="Arial" charset="0"/>
              </a:rPr>
              <a:t>membraneuze nefropathie</a:t>
            </a:r>
            <a:endParaRPr lang="nl-NL" b="1"/>
          </a:p>
        </p:txBody>
      </p:sp>
      <p:grpSp>
        <p:nvGrpSpPr>
          <p:cNvPr id="31" name="Group 624"/>
          <p:cNvGrpSpPr>
            <a:grpSpLocks/>
          </p:cNvGrpSpPr>
          <p:nvPr/>
        </p:nvGrpSpPr>
        <p:grpSpPr bwMode="auto">
          <a:xfrm>
            <a:off x="5076825" y="5387975"/>
            <a:ext cx="80963" cy="79375"/>
            <a:chOff x="2661" y="3972"/>
            <a:chExt cx="51" cy="50"/>
          </a:xfrm>
        </p:grpSpPr>
        <p:sp>
          <p:nvSpPr>
            <p:cNvPr id="14467" name="Rectangle 618"/>
            <p:cNvSpPr>
              <a:spLocks noChangeArrowheads="1"/>
            </p:cNvSpPr>
            <p:nvPr/>
          </p:nvSpPr>
          <p:spPr bwMode="auto">
            <a:xfrm>
              <a:off x="2661" y="3972"/>
              <a:ext cx="9" cy="50"/>
            </a:xfrm>
            <a:prstGeom prst="rect">
              <a:avLst/>
            </a:prstGeom>
            <a:solidFill>
              <a:srgbClr val="313131"/>
            </a:solidFill>
            <a:ln w="9525">
              <a:noFill/>
              <a:miter lim="800000"/>
              <a:headEnd/>
              <a:tailEnd/>
            </a:ln>
          </p:spPr>
          <p:txBody>
            <a:bodyPr/>
            <a:lstStyle/>
            <a:p>
              <a:endParaRPr lang="nl-NL"/>
            </a:p>
          </p:txBody>
        </p:sp>
        <p:sp>
          <p:nvSpPr>
            <p:cNvPr id="14468" name="Rectangle 619"/>
            <p:cNvSpPr>
              <a:spLocks noChangeArrowheads="1"/>
            </p:cNvSpPr>
            <p:nvPr/>
          </p:nvSpPr>
          <p:spPr bwMode="auto">
            <a:xfrm>
              <a:off x="2670" y="3972"/>
              <a:ext cx="8" cy="50"/>
            </a:xfrm>
            <a:prstGeom prst="rect">
              <a:avLst/>
            </a:prstGeom>
            <a:solidFill>
              <a:srgbClr val="5E5E5E"/>
            </a:solidFill>
            <a:ln w="9525">
              <a:noFill/>
              <a:miter lim="800000"/>
              <a:headEnd/>
              <a:tailEnd/>
            </a:ln>
          </p:spPr>
          <p:txBody>
            <a:bodyPr/>
            <a:lstStyle/>
            <a:p>
              <a:endParaRPr lang="nl-NL"/>
            </a:p>
          </p:txBody>
        </p:sp>
        <p:sp>
          <p:nvSpPr>
            <p:cNvPr id="14469" name="Rectangle 620"/>
            <p:cNvSpPr>
              <a:spLocks noChangeArrowheads="1"/>
            </p:cNvSpPr>
            <p:nvPr/>
          </p:nvSpPr>
          <p:spPr bwMode="auto">
            <a:xfrm>
              <a:off x="2678" y="3972"/>
              <a:ext cx="8" cy="50"/>
            </a:xfrm>
            <a:prstGeom prst="rect">
              <a:avLst/>
            </a:prstGeom>
            <a:solidFill>
              <a:srgbClr val="808080"/>
            </a:solidFill>
            <a:ln w="9525">
              <a:noFill/>
              <a:miter lim="800000"/>
              <a:headEnd/>
              <a:tailEnd/>
            </a:ln>
          </p:spPr>
          <p:txBody>
            <a:bodyPr/>
            <a:lstStyle/>
            <a:p>
              <a:endParaRPr lang="nl-NL"/>
            </a:p>
          </p:txBody>
        </p:sp>
        <p:sp>
          <p:nvSpPr>
            <p:cNvPr id="14470" name="Rectangle 621"/>
            <p:cNvSpPr>
              <a:spLocks noChangeArrowheads="1"/>
            </p:cNvSpPr>
            <p:nvPr/>
          </p:nvSpPr>
          <p:spPr bwMode="auto">
            <a:xfrm>
              <a:off x="2686" y="3972"/>
              <a:ext cx="9" cy="50"/>
            </a:xfrm>
            <a:prstGeom prst="rect">
              <a:avLst/>
            </a:prstGeom>
            <a:solidFill>
              <a:srgbClr val="808080"/>
            </a:solidFill>
            <a:ln w="9525">
              <a:noFill/>
              <a:miter lim="800000"/>
              <a:headEnd/>
              <a:tailEnd/>
            </a:ln>
          </p:spPr>
          <p:txBody>
            <a:bodyPr/>
            <a:lstStyle/>
            <a:p>
              <a:endParaRPr lang="nl-NL"/>
            </a:p>
          </p:txBody>
        </p:sp>
        <p:sp>
          <p:nvSpPr>
            <p:cNvPr id="14471" name="Rectangle 622"/>
            <p:cNvSpPr>
              <a:spLocks noChangeArrowheads="1"/>
            </p:cNvSpPr>
            <p:nvPr/>
          </p:nvSpPr>
          <p:spPr bwMode="auto">
            <a:xfrm>
              <a:off x="2695" y="3972"/>
              <a:ext cx="8" cy="50"/>
            </a:xfrm>
            <a:prstGeom prst="rect">
              <a:avLst/>
            </a:prstGeom>
            <a:solidFill>
              <a:srgbClr val="5D5D5D"/>
            </a:solidFill>
            <a:ln w="9525">
              <a:noFill/>
              <a:miter lim="800000"/>
              <a:headEnd/>
              <a:tailEnd/>
            </a:ln>
          </p:spPr>
          <p:txBody>
            <a:bodyPr/>
            <a:lstStyle/>
            <a:p>
              <a:endParaRPr lang="nl-NL"/>
            </a:p>
          </p:txBody>
        </p:sp>
        <p:sp>
          <p:nvSpPr>
            <p:cNvPr id="14472" name="Rectangle 623"/>
            <p:cNvSpPr>
              <a:spLocks noChangeArrowheads="1"/>
            </p:cNvSpPr>
            <p:nvPr/>
          </p:nvSpPr>
          <p:spPr bwMode="auto">
            <a:xfrm>
              <a:off x="2703" y="3972"/>
              <a:ext cx="9" cy="50"/>
            </a:xfrm>
            <a:prstGeom prst="rect">
              <a:avLst/>
            </a:prstGeom>
            <a:solidFill>
              <a:srgbClr val="252525"/>
            </a:solidFill>
            <a:ln w="9525">
              <a:noFill/>
              <a:miter lim="800000"/>
              <a:headEnd/>
              <a:tailEnd/>
            </a:ln>
          </p:spPr>
          <p:txBody>
            <a:bodyPr/>
            <a:lstStyle/>
            <a:p>
              <a:endParaRPr lang="nl-NL"/>
            </a:p>
          </p:txBody>
        </p:sp>
      </p:grpSp>
      <p:sp>
        <p:nvSpPr>
          <p:cNvPr id="14445" name="Rectangle 625"/>
          <p:cNvSpPr>
            <a:spLocks noChangeArrowheads="1"/>
          </p:cNvSpPr>
          <p:nvPr/>
        </p:nvSpPr>
        <p:spPr bwMode="auto">
          <a:xfrm>
            <a:off x="5076825" y="5387975"/>
            <a:ext cx="80963" cy="79375"/>
          </a:xfrm>
          <a:prstGeom prst="rect">
            <a:avLst/>
          </a:prstGeom>
          <a:noFill/>
          <a:ln w="12700">
            <a:solidFill>
              <a:srgbClr val="000000"/>
            </a:solidFill>
            <a:miter lim="800000"/>
            <a:headEnd/>
            <a:tailEnd/>
          </a:ln>
        </p:spPr>
        <p:txBody>
          <a:bodyPr/>
          <a:lstStyle/>
          <a:p>
            <a:endParaRPr lang="nl-NL"/>
          </a:p>
        </p:txBody>
      </p:sp>
      <p:sp>
        <p:nvSpPr>
          <p:cNvPr id="14446" name="Rectangle 626"/>
          <p:cNvSpPr>
            <a:spLocks noChangeArrowheads="1"/>
          </p:cNvSpPr>
          <p:nvPr/>
        </p:nvSpPr>
        <p:spPr bwMode="auto">
          <a:xfrm>
            <a:off x="5210175" y="5334000"/>
            <a:ext cx="1123950" cy="184150"/>
          </a:xfrm>
          <a:prstGeom prst="rect">
            <a:avLst/>
          </a:prstGeom>
          <a:noFill/>
          <a:ln w="9525">
            <a:noFill/>
            <a:miter lim="800000"/>
            <a:headEnd/>
            <a:tailEnd/>
          </a:ln>
        </p:spPr>
        <p:txBody>
          <a:bodyPr wrap="none" lIns="0" tIns="0" rIns="0" bIns="0">
            <a:spAutoFit/>
          </a:bodyPr>
          <a:lstStyle/>
          <a:p>
            <a:r>
              <a:rPr lang="nl-NL" sz="1200" b="1" dirty="0" err="1">
                <a:solidFill>
                  <a:srgbClr val="000000"/>
                </a:solidFill>
                <a:latin typeface="Arial" charset="0"/>
              </a:rPr>
              <a:t>IgA</a:t>
            </a:r>
            <a:r>
              <a:rPr lang="nl-NL" sz="1200" b="1" dirty="0">
                <a:solidFill>
                  <a:srgbClr val="000000"/>
                </a:solidFill>
                <a:latin typeface="Arial" charset="0"/>
              </a:rPr>
              <a:t> nefropathie</a:t>
            </a:r>
            <a:endParaRPr lang="nl-NL" b="1" dirty="0">
              <a:solidFill>
                <a:srgbClr val="000000"/>
              </a:solidFill>
            </a:endParaRPr>
          </a:p>
        </p:txBody>
      </p:sp>
      <p:sp>
        <p:nvSpPr>
          <p:cNvPr id="14447" name="Text Box 628"/>
          <p:cNvSpPr txBox="1">
            <a:spLocks noChangeArrowheads="1"/>
          </p:cNvSpPr>
          <p:nvPr/>
        </p:nvSpPr>
        <p:spPr bwMode="auto">
          <a:xfrm>
            <a:off x="6096000" y="5715000"/>
            <a:ext cx="2743200" cy="244475"/>
          </a:xfrm>
          <a:prstGeom prst="rect">
            <a:avLst/>
          </a:prstGeom>
          <a:noFill/>
          <a:ln w="9525">
            <a:noFill/>
            <a:miter lim="800000"/>
            <a:headEnd/>
            <a:tailEnd/>
          </a:ln>
        </p:spPr>
        <p:txBody>
          <a:bodyPr>
            <a:spAutoFit/>
          </a:bodyPr>
          <a:lstStyle/>
          <a:p>
            <a:pPr>
              <a:spcBef>
                <a:spcPct val="50000"/>
              </a:spcBef>
            </a:pPr>
            <a:r>
              <a:rPr lang="nl-NL" sz="1000" i="1"/>
              <a:t>v Paassen Kidney Int 2004; periode 1991 - 2003</a:t>
            </a:r>
          </a:p>
        </p:txBody>
      </p:sp>
      <p:sp>
        <p:nvSpPr>
          <p:cNvPr id="14448" name="Line 629"/>
          <p:cNvSpPr>
            <a:spLocks noChangeShapeType="1"/>
          </p:cNvSpPr>
          <p:nvPr/>
        </p:nvSpPr>
        <p:spPr bwMode="auto">
          <a:xfrm flipV="1">
            <a:off x="3886200" y="762000"/>
            <a:ext cx="1066800" cy="1295400"/>
          </a:xfrm>
          <a:prstGeom prst="line">
            <a:avLst/>
          </a:prstGeom>
          <a:noFill/>
          <a:ln w="6350">
            <a:solidFill>
              <a:schemeClr val="tx1"/>
            </a:solidFill>
            <a:round/>
            <a:headEnd/>
            <a:tailEnd/>
          </a:ln>
        </p:spPr>
        <p:txBody>
          <a:bodyPr/>
          <a:lstStyle/>
          <a:p>
            <a:endParaRPr lang="nl-NL"/>
          </a:p>
        </p:txBody>
      </p:sp>
      <p:sp>
        <p:nvSpPr>
          <p:cNvPr id="14449" name="Line 630"/>
          <p:cNvSpPr>
            <a:spLocks noChangeShapeType="1"/>
          </p:cNvSpPr>
          <p:nvPr/>
        </p:nvSpPr>
        <p:spPr bwMode="auto">
          <a:xfrm flipV="1">
            <a:off x="3886200" y="914400"/>
            <a:ext cx="1066800" cy="1219200"/>
          </a:xfrm>
          <a:prstGeom prst="line">
            <a:avLst/>
          </a:prstGeom>
          <a:noFill/>
          <a:ln w="6350">
            <a:solidFill>
              <a:schemeClr val="tx1"/>
            </a:solidFill>
            <a:round/>
            <a:headEnd/>
            <a:tailEnd/>
          </a:ln>
        </p:spPr>
        <p:txBody>
          <a:bodyPr/>
          <a:lstStyle/>
          <a:p>
            <a:endParaRPr lang="nl-NL"/>
          </a:p>
        </p:txBody>
      </p:sp>
      <p:sp>
        <p:nvSpPr>
          <p:cNvPr id="14450" name="Line 631"/>
          <p:cNvSpPr>
            <a:spLocks noChangeShapeType="1"/>
          </p:cNvSpPr>
          <p:nvPr/>
        </p:nvSpPr>
        <p:spPr bwMode="auto">
          <a:xfrm flipV="1">
            <a:off x="3886200" y="1104900"/>
            <a:ext cx="1054100" cy="1104900"/>
          </a:xfrm>
          <a:prstGeom prst="line">
            <a:avLst/>
          </a:prstGeom>
          <a:noFill/>
          <a:ln w="6350">
            <a:solidFill>
              <a:schemeClr val="tx1"/>
            </a:solidFill>
            <a:round/>
            <a:headEnd/>
            <a:tailEnd/>
          </a:ln>
        </p:spPr>
        <p:txBody>
          <a:bodyPr/>
          <a:lstStyle/>
          <a:p>
            <a:endParaRPr lang="nl-NL"/>
          </a:p>
        </p:txBody>
      </p:sp>
      <p:sp>
        <p:nvSpPr>
          <p:cNvPr id="14451" name="Line 632"/>
          <p:cNvSpPr>
            <a:spLocks noChangeShapeType="1"/>
          </p:cNvSpPr>
          <p:nvPr/>
        </p:nvSpPr>
        <p:spPr bwMode="auto">
          <a:xfrm flipV="1">
            <a:off x="3886200" y="1295400"/>
            <a:ext cx="1066800" cy="990600"/>
          </a:xfrm>
          <a:prstGeom prst="line">
            <a:avLst/>
          </a:prstGeom>
          <a:noFill/>
          <a:ln w="6350">
            <a:solidFill>
              <a:schemeClr val="tx1"/>
            </a:solidFill>
            <a:round/>
            <a:headEnd/>
            <a:tailEnd/>
          </a:ln>
        </p:spPr>
        <p:txBody>
          <a:bodyPr/>
          <a:lstStyle/>
          <a:p>
            <a:endParaRPr lang="nl-NL"/>
          </a:p>
        </p:txBody>
      </p:sp>
      <p:sp>
        <p:nvSpPr>
          <p:cNvPr id="14452" name="Line 633"/>
          <p:cNvSpPr>
            <a:spLocks noChangeShapeType="1"/>
          </p:cNvSpPr>
          <p:nvPr/>
        </p:nvSpPr>
        <p:spPr bwMode="auto">
          <a:xfrm flipV="1">
            <a:off x="3886200" y="1600200"/>
            <a:ext cx="1066800" cy="762000"/>
          </a:xfrm>
          <a:prstGeom prst="line">
            <a:avLst/>
          </a:prstGeom>
          <a:noFill/>
          <a:ln w="6350">
            <a:solidFill>
              <a:schemeClr val="tx1"/>
            </a:solidFill>
            <a:round/>
            <a:headEnd/>
            <a:tailEnd/>
          </a:ln>
        </p:spPr>
        <p:txBody>
          <a:bodyPr/>
          <a:lstStyle/>
          <a:p>
            <a:endParaRPr lang="nl-NL"/>
          </a:p>
        </p:txBody>
      </p:sp>
      <p:sp>
        <p:nvSpPr>
          <p:cNvPr id="14453" name="Line 634"/>
          <p:cNvSpPr>
            <a:spLocks noChangeShapeType="1"/>
          </p:cNvSpPr>
          <p:nvPr/>
        </p:nvSpPr>
        <p:spPr bwMode="auto">
          <a:xfrm flipV="1">
            <a:off x="3886200" y="1803400"/>
            <a:ext cx="1066800" cy="635000"/>
          </a:xfrm>
          <a:prstGeom prst="line">
            <a:avLst/>
          </a:prstGeom>
          <a:noFill/>
          <a:ln w="6350">
            <a:solidFill>
              <a:schemeClr val="tx1"/>
            </a:solidFill>
            <a:round/>
            <a:headEnd/>
            <a:tailEnd/>
          </a:ln>
        </p:spPr>
        <p:txBody>
          <a:bodyPr/>
          <a:lstStyle/>
          <a:p>
            <a:endParaRPr lang="nl-NL"/>
          </a:p>
        </p:txBody>
      </p:sp>
      <p:sp>
        <p:nvSpPr>
          <p:cNvPr id="14454" name="Line 635"/>
          <p:cNvSpPr>
            <a:spLocks noChangeShapeType="1"/>
          </p:cNvSpPr>
          <p:nvPr/>
        </p:nvSpPr>
        <p:spPr bwMode="auto">
          <a:xfrm flipV="1">
            <a:off x="3886200" y="2057400"/>
            <a:ext cx="1066800" cy="457200"/>
          </a:xfrm>
          <a:prstGeom prst="line">
            <a:avLst/>
          </a:prstGeom>
          <a:noFill/>
          <a:ln w="6350">
            <a:solidFill>
              <a:schemeClr val="tx1"/>
            </a:solidFill>
            <a:round/>
            <a:headEnd/>
            <a:tailEnd/>
          </a:ln>
        </p:spPr>
        <p:txBody>
          <a:bodyPr/>
          <a:lstStyle/>
          <a:p>
            <a:endParaRPr lang="nl-NL"/>
          </a:p>
        </p:txBody>
      </p:sp>
      <p:sp>
        <p:nvSpPr>
          <p:cNvPr id="14455" name="Line 636"/>
          <p:cNvSpPr>
            <a:spLocks noChangeShapeType="1"/>
          </p:cNvSpPr>
          <p:nvPr/>
        </p:nvSpPr>
        <p:spPr bwMode="auto">
          <a:xfrm flipV="1">
            <a:off x="3886200" y="2260600"/>
            <a:ext cx="1066800" cy="482600"/>
          </a:xfrm>
          <a:prstGeom prst="line">
            <a:avLst/>
          </a:prstGeom>
          <a:noFill/>
          <a:ln w="6350">
            <a:solidFill>
              <a:schemeClr val="tx1"/>
            </a:solidFill>
            <a:round/>
            <a:headEnd/>
            <a:tailEnd/>
          </a:ln>
        </p:spPr>
        <p:txBody>
          <a:bodyPr/>
          <a:lstStyle/>
          <a:p>
            <a:endParaRPr lang="nl-NL"/>
          </a:p>
        </p:txBody>
      </p:sp>
      <p:sp>
        <p:nvSpPr>
          <p:cNvPr id="14456" name="Line 637"/>
          <p:cNvSpPr>
            <a:spLocks noChangeShapeType="1"/>
          </p:cNvSpPr>
          <p:nvPr/>
        </p:nvSpPr>
        <p:spPr bwMode="auto">
          <a:xfrm flipV="1">
            <a:off x="3886200" y="2540000"/>
            <a:ext cx="1066800" cy="279400"/>
          </a:xfrm>
          <a:prstGeom prst="line">
            <a:avLst/>
          </a:prstGeom>
          <a:noFill/>
          <a:ln w="6350">
            <a:solidFill>
              <a:schemeClr val="tx1"/>
            </a:solidFill>
            <a:round/>
            <a:headEnd/>
            <a:tailEnd/>
          </a:ln>
        </p:spPr>
        <p:txBody>
          <a:bodyPr/>
          <a:lstStyle/>
          <a:p>
            <a:endParaRPr lang="nl-NL"/>
          </a:p>
        </p:txBody>
      </p:sp>
      <p:sp>
        <p:nvSpPr>
          <p:cNvPr id="14457" name="Line 638"/>
          <p:cNvSpPr>
            <a:spLocks noChangeShapeType="1"/>
          </p:cNvSpPr>
          <p:nvPr/>
        </p:nvSpPr>
        <p:spPr bwMode="auto">
          <a:xfrm flipV="1">
            <a:off x="3886200" y="3048000"/>
            <a:ext cx="1066800" cy="0"/>
          </a:xfrm>
          <a:prstGeom prst="line">
            <a:avLst/>
          </a:prstGeom>
          <a:noFill/>
          <a:ln w="6350">
            <a:solidFill>
              <a:schemeClr val="tx1"/>
            </a:solidFill>
            <a:round/>
            <a:headEnd/>
            <a:tailEnd/>
          </a:ln>
        </p:spPr>
        <p:txBody>
          <a:bodyPr/>
          <a:lstStyle/>
          <a:p>
            <a:endParaRPr lang="nl-NL"/>
          </a:p>
        </p:txBody>
      </p:sp>
      <p:sp>
        <p:nvSpPr>
          <p:cNvPr id="14458" name="Line 639"/>
          <p:cNvSpPr>
            <a:spLocks noChangeShapeType="1"/>
          </p:cNvSpPr>
          <p:nvPr/>
        </p:nvSpPr>
        <p:spPr bwMode="auto">
          <a:xfrm flipV="1">
            <a:off x="3886200" y="3886200"/>
            <a:ext cx="1066800" cy="0"/>
          </a:xfrm>
          <a:prstGeom prst="line">
            <a:avLst/>
          </a:prstGeom>
          <a:noFill/>
          <a:ln w="6350">
            <a:solidFill>
              <a:schemeClr val="tx1"/>
            </a:solidFill>
            <a:round/>
            <a:headEnd/>
            <a:tailEnd/>
          </a:ln>
        </p:spPr>
        <p:txBody>
          <a:bodyPr/>
          <a:lstStyle/>
          <a:p>
            <a:endParaRPr lang="nl-NL"/>
          </a:p>
        </p:txBody>
      </p:sp>
      <p:sp>
        <p:nvSpPr>
          <p:cNvPr id="14459" name="Line 640"/>
          <p:cNvSpPr>
            <a:spLocks noChangeShapeType="1"/>
          </p:cNvSpPr>
          <p:nvPr/>
        </p:nvSpPr>
        <p:spPr bwMode="auto">
          <a:xfrm flipV="1">
            <a:off x="3886200" y="4279900"/>
            <a:ext cx="1066800" cy="0"/>
          </a:xfrm>
          <a:prstGeom prst="line">
            <a:avLst/>
          </a:prstGeom>
          <a:noFill/>
          <a:ln w="6350">
            <a:solidFill>
              <a:schemeClr val="tx1"/>
            </a:solidFill>
            <a:round/>
            <a:headEnd/>
            <a:tailEnd/>
          </a:ln>
        </p:spPr>
        <p:txBody>
          <a:bodyPr/>
          <a:lstStyle/>
          <a:p>
            <a:endParaRPr lang="nl-NL"/>
          </a:p>
        </p:txBody>
      </p:sp>
      <p:sp>
        <p:nvSpPr>
          <p:cNvPr id="14460" name="Line 641"/>
          <p:cNvSpPr>
            <a:spLocks noChangeShapeType="1"/>
          </p:cNvSpPr>
          <p:nvPr/>
        </p:nvSpPr>
        <p:spPr bwMode="auto">
          <a:xfrm flipV="1">
            <a:off x="3886200" y="4521200"/>
            <a:ext cx="1066800" cy="0"/>
          </a:xfrm>
          <a:prstGeom prst="line">
            <a:avLst/>
          </a:prstGeom>
          <a:noFill/>
          <a:ln w="6350">
            <a:solidFill>
              <a:schemeClr val="tx1"/>
            </a:solidFill>
            <a:round/>
            <a:headEnd/>
            <a:tailEnd/>
          </a:ln>
        </p:spPr>
        <p:txBody>
          <a:bodyPr/>
          <a:lstStyle/>
          <a:p>
            <a:endParaRPr lang="nl-NL"/>
          </a:p>
        </p:txBody>
      </p:sp>
      <p:sp>
        <p:nvSpPr>
          <p:cNvPr id="14461" name="Line 642"/>
          <p:cNvSpPr>
            <a:spLocks noChangeShapeType="1"/>
          </p:cNvSpPr>
          <p:nvPr/>
        </p:nvSpPr>
        <p:spPr bwMode="auto">
          <a:xfrm flipV="1">
            <a:off x="3886200" y="4813300"/>
            <a:ext cx="1066800" cy="0"/>
          </a:xfrm>
          <a:prstGeom prst="line">
            <a:avLst/>
          </a:prstGeom>
          <a:noFill/>
          <a:ln w="6350">
            <a:solidFill>
              <a:schemeClr val="tx1"/>
            </a:solidFill>
            <a:round/>
            <a:headEnd/>
            <a:tailEnd/>
          </a:ln>
        </p:spPr>
        <p:txBody>
          <a:bodyPr/>
          <a:lstStyle/>
          <a:p>
            <a:endParaRPr lang="nl-NL"/>
          </a:p>
        </p:txBody>
      </p:sp>
      <p:sp>
        <p:nvSpPr>
          <p:cNvPr id="14462" name="Line 643"/>
          <p:cNvSpPr>
            <a:spLocks noChangeShapeType="1"/>
          </p:cNvSpPr>
          <p:nvPr/>
        </p:nvSpPr>
        <p:spPr bwMode="auto">
          <a:xfrm flipV="1">
            <a:off x="3886200" y="5422900"/>
            <a:ext cx="1066800" cy="0"/>
          </a:xfrm>
          <a:prstGeom prst="line">
            <a:avLst/>
          </a:prstGeom>
          <a:noFill/>
          <a:ln w="6350">
            <a:solidFill>
              <a:schemeClr val="tx1"/>
            </a:solidFill>
            <a:round/>
            <a:headEnd/>
            <a:tailEnd/>
          </a:ln>
        </p:spPr>
        <p:txBody>
          <a:bodyPr/>
          <a:lstStyle/>
          <a:p>
            <a:endParaRPr lang="nl-NL"/>
          </a:p>
        </p:txBody>
      </p:sp>
      <p:sp>
        <p:nvSpPr>
          <p:cNvPr id="14463" name="Line 644"/>
          <p:cNvSpPr>
            <a:spLocks noChangeShapeType="1"/>
          </p:cNvSpPr>
          <p:nvPr/>
        </p:nvSpPr>
        <p:spPr bwMode="auto">
          <a:xfrm flipV="1">
            <a:off x="3886200" y="3276600"/>
            <a:ext cx="1066800" cy="0"/>
          </a:xfrm>
          <a:prstGeom prst="line">
            <a:avLst/>
          </a:prstGeom>
          <a:noFill/>
          <a:ln w="6350">
            <a:solidFill>
              <a:schemeClr val="tx1"/>
            </a:solidFill>
            <a:round/>
            <a:headEnd/>
            <a:tailEnd/>
          </a:ln>
        </p:spPr>
        <p:txBody>
          <a:bodyPr/>
          <a:lstStyle/>
          <a:p>
            <a:endParaRPr lang="nl-NL"/>
          </a:p>
        </p:txBody>
      </p:sp>
      <p:sp>
        <p:nvSpPr>
          <p:cNvPr id="14464" name="Line 645"/>
          <p:cNvSpPr>
            <a:spLocks noChangeShapeType="1"/>
          </p:cNvSpPr>
          <p:nvPr/>
        </p:nvSpPr>
        <p:spPr bwMode="auto">
          <a:xfrm flipV="1">
            <a:off x="3886200" y="3441700"/>
            <a:ext cx="1066800" cy="0"/>
          </a:xfrm>
          <a:prstGeom prst="line">
            <a:avLst/>
          </a:prstGeom>
          <a:noFill/>
          <a:ln w="6350">
            <a:solidFill>
              <a:schemeClr val="tx1"/>
            </a:solidFill>
            <a:round/>
            <a:headEnd/>
            <a:tailEnd/>
          </a:ln>
        </p:spPr>
        <p:txBody>
          <a:bodyPr/>
          <a:lstStyle/>
          <a:p>
            <a:endParaRPr lang="nl-NL"/>
          </a:p>
        </p:txBody>
      </p:sp>
      <p:sp>
        <p:nvSpPr>
          <p:cNvPr id="14465" name="Line 646"/>
          <p:cNvSpPr>
            <a:spLocks noChangeShapeType="1"/>
          </p:cNvSpPr>
          <p:nvPr/>
        </p:nvSpPr>
        <p:spPr bwMode="auto">
          <a:xfrm flipV="1">
            <a:off x="3886200" y="3594100"/>
            <a:ext cx="1066800" cy="0"/>
          </a:xfrm>
          <a:prstGeom prst="line">
            <a:avLst/>
          </a:prstGeom>
          <a:noFill/>
          <a:ln w="6350">
            <a:solidFill>
              <a:schemeClr val="tx1"/>
            </a:solidFill>
            <a:round/>
            <a:headEnd/>
            <a:tailEnd/>
          </a:ln>
        </p:spPr>
        <p:txBody>
          <a:bodyPr/>
          <a:lstStyle/>
          <a:p>
            <a:endParaRPr lang="nl-NL"/>
          </a:p>
        </p:txBody>
      </p:sp>
      <p:sp>
        <p:nvSpPr>
          <p:cNvPr id="14466" name="Line 647"/>
          <p:cNvSpPr>
            <a:spLocks noChangeShapeType="1"/>
          </p:cNvSpPr>
          <p:nvPr/>
        </p:nvSpPr>
        <p:spPr bwMode="auto">
          <a:xfrm flipV="1">
            <a:off x="3886200" y="2743200"/>
            <a:ext cx="1066800" cy="76200"/>
          </a:xfrm>
          <a:prstGeom prst="line">
            <a:avLst/>
          </a:prstGeom>
          <a:noFill/>
          <a:ln w="6350">
            <a:solidFill>
              <a:schemeClr val="tx1"/>
            </a:solidFill>
            <a:round/>
            <a:headEnd/>
            <a:tailEnd/>
          </a:ln>
        </p:spPr>
        <p:txBody>
          <a:bodyPr/>
          <a:lstStyle/>
          <a:p>
            <a:endParaRPr lang="nl-N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datum 1"/>
          <p:cNvSpPr>
            <a:spLocks noGrp="1"/>
          </p:cNvSpPr>
          <p:nvPr>
            <p:ph type="dt" sz="quarter" idx="10"/>
          </p:nvPr>
        </p:nvSpPr>
        <p:spPr>
          <a:noFill/>
        </p:spPr>
        <p:txBody>
          <a:bodyPr/>
          <a:lstStyle/>
          <a:p>
            <a:r>
              <a:rPr lang="nl-NL"/>
              <a:t>04 oct 2021</a:t>
            </a:r>
            <a:endParaRPr lang="en-GB"/>
          </a:p>
        </p:txBody>
      </p:sp>
      <p:sp>
        <p:nvSpPr>
          <p:cNvPr id="3075" name="Tijdelijke aanduiding voor voettekst 2"/>
          <p:cNvSpPr>
            <a:spLocks noGrp="1"/>
          </p:cNvSpPr>
          <p:nvPr>
            <p:ph type="ftr" sz="quarter" idx="11"/>
          </p:nvPr>
        </p:nvSpPr>
        <p:spPr>
          <a:noFill/>
        </p:spPr>
        <p:txBody>
          <a:bodyPr/>
          <a:lstStyle/>
          <a:p>
            <a:r>
              <a:rPr lang="en-GB"/>
              <a:t>nefrotisch syndroom</a:t>
            </a:r>
          </a:p>
        </p:txBody>
      </p:sp>
      <p:sp>
        <p:nvSpPr>
          <p:cNvPr id="3077" name="Tekstvak 4"/>
          <p:cNvSpPr txBox="1">
            <a:spLocks noChangeArrowheads="1"/>
          </p:cNvSpPr>
          <p:nvPr/>
        </p:nvSpPr>
        <p:spPr bwMode="auto">
          <a:xfrm>
            <a:off x="857250" y="500063"/>
            <a:ext cx="7286625" cy="369332"/>
          </a:xfrm>
          <a:prstGeom prst="rect">
            <a:avLst/>
          </a:prstGeom>
          <a:noFill/>
          <a:ln w="9525">
            <a:noFill/>
            <a:miter lim="800000"/>
            <a:headEnd/>
            <a:tailEnd/>
          </a:ln>
        </p:spPr>
        <p:txBody>
          <a:bodyPr>
            <a:spAutoFit/>
          </a:bodyPr>
          <a:lstStyle/>
          <a:p>
            <a:pPr algn="ctr"/>
            <a:r>
              <a:rPr lang="nl-NL" b="1" dirty="0">
                <a:latin typeface="Arial" pitchFamily="34" charset="0"/>
                <a:cs typeface="Arial" pitchFamily="34" charset="0"/>
              </a:rPr>
              <a:t>Meestal </a:t>
            </a:r>
            <a:r>
              <a:rPr lang="nl-NL" b="1" dirty="0" err="1">
                <a:latin typeface="Arial" pitchFamily="34" charset="0"/>
                <a:cs typeface="Arial" pitchFamily="34" charset="0"/>
              </a:rPr>
              <a:t>nierbiopsie</a:t>
            </a:r>
            <a:r>
              <a:rPr lang="nl-NL" b="1" dirty="0">
                <a:latin typeface="Arial" pitchFamily="34" charset="0"/>
                <a:cs typeface="Arial" pitchFamily="34" charset="0"/>
              </a:rPr>
              <a:t> nodig</a:t>
            </a:r>
          </a:p>
        </p:txBody>
      </p:sp>
      <p:sp>
        <p:nvSpPr>
          <p:cNvPr id="45" name="Afgeronde rechthoek 44"/>
          <p:cNvSpPr/>
          <p:nvPr/>
        </p:nvSpPr>
        <p:spPr>
          <a:xfrm>
            <a:off x="785786" y="1014402"/>
            <a:ext cx="2071702" cy="914400"/>
          </a:xfrm>
          <a:prstGeom prst="roundRect">
            <a:avLst/>
          </a:prstGeom>
          <a:ln/>
        </p:spPr>
        <p:style>
          <a:lnRef idx="1">
            <a:schemeClr val="dk1"/>
          </a:lnRef>
          <a:fillRef idx="2">
            <a:schemeClr val="dk1"/>
          </a:fillRef>
          <a:effectRef idx="1">
            <a:schemeClr val="dk1"/>
          </a:effectRef>
          <a:fontRef idx="minor">
            <a:schemeClr val="dk1"/>
          </a:fontRef>
        </p:style>
        <p:txBody>
          <a:bodyPr tIns="36000" rtlCol="0" anchor="t"/>
          <a:lstStyle/>
          <a:p>
            <a:endParaRPr lang="nl-NL" sz="1600" dirty="0">
              <a:latin typeface="Arial" pitchFamily="34" charset="0"/>
              <a:cs typeface="Arial" pitchFamily="34" charset="0"/>
            </a:endParaRPr>
          </a:p>
          <a:p>
            <a:r>
              <a:rPr lang="nl-NL" sz="1600" dirty="0" err="1">
                <a:latin typeface="Arial" pitchFamily="34" charset="0"/>
                <a:cs typeface="Arial" pitchFamily="34" charset="0"/>
              </a:rPr>
              <a:t>Renal</a:t>
            </a:r>
            <a:r>
              <a:rPr lang="nl-NL" sz="1600" dirty="0">
                <a:latin typeface="Arial" pitchFamily="34" charset="0"/>
                <a:cs typeface="Arial" pitchFamily="34" charset="0"/>
              </a:rPr>
              <a:t> </a:t>
            </a:r>
            <a:r>
              <a:rPr lang="nl-NL" sz="1600" dirty="0" err="1">
                <a:latin typeface="Arial" pitchFamily="34" charset="0"/>
                <a:cs typeface="Arial" pitchFamily="34" charset="0"/>
              </a:rPr>
              <a:t>Biopsy</a:t>
            </a:r>
            <a:endParaRPr lang="nl-NL" sz="1600" dirty="0">
              <a:latin typeface="Arial" pitchFamily="34" charset="0"/>
              <a:cs typeface="Arial" pitchFamily="34" charset="0"/>
            </a:endParaRPr>
          </a:p>
        </p:txBody>
      </p:sp>
      <p:pic>
        <p:nvPicPr>
          <p:cNvPr id="7" name="Picture 4" descr="f006-05-A04602"/>
          <p:cNvPicPr>
            <a:picLocks noChangeAspect="1" noChangeArrowheads="1"/>
          </p:cNvPicPr>
          <p:nvPr/>
        </p:nvPicPr>
        <p:blipFill>
          <a:blip r:embed="rId2" cstate="print"/>
          <a:srcRect l="10149" r="11263" b="26272"/>
          <a:stretch>
            <a:fillRect/>
          </a:stretch>
        </p:blipFill>
        <p:spPr bwMode="auto">
          <a:xfrm>
            <a:off x="785786" y="2143116"/>
            <a:ext cx="2928958" cy="2363908"/>
          </a:xfrm>
          <a:prstGeom prst="rect">
            <a:avLst/>
          </a:prstGeom>
          <a:noFill/>
          <a:ln w="9525">
            <a:noFill/>
            <a:miter lim="800000"/>
            <a:headEnd/>
            <a:tailEnd/>
          </a:ln>
          <a:effectLst/>
        </p:spPr>
      </p:pic>
      <p:pic>
        <p:nvPicPr>
          <p:cNvPr id="8" name="Picture 4" descr="f006-06-A04602"/>
          <p:cNvPicPr>
            <a:picLocks noChangeAspect="1" noChangeArrowheads="1"/>
          </p:cNvPicPr>
          <p:nvPr/>
        </p:nvPicPr>
        <p:blipFill>
          <a:blip r:embed="rId3" cstate="print"/>
          <a:srcRect l="18122" r="28039" b="55937"/>
          <a:stretch>
            <a:fillRect/>
          </a:stretch>
        </p:blipFill>
        <p:spPr bwMode="auto">
          <a:xfrm>
            <a:off x="785786" y="4357694"/>
            <a:ext cx="2357454" cy="1714512"/>
          </a:xfrm>
          <a:prstGeom prst="rect">
            <a:avLst/>
          </a:prstGeom>
          <a:noFill/>
          <a:ln w="9525">
            <a:noFill/>
            <a:miter lim="800000"/>
            <a:headEnd/>
            <a:tailEnd/>
          </a:ln>
          <a:effectLst/>
        </p:spPr>
      </p:pic>
      <p:pic>
        <p:nvPicPr>
          <p:cNvPr id="9" name="Picture 4" descr="f006-07-A04602"/>
          <p:cNvPicPr>
            <a:picLocks noChangeAspect="1" noChangeArrowheads="1"/>
          </p:cNvPicPr>
          <p:nvPr/>
        </p:nvPicPr>
        <p:blipFill>
          <a:blip r:embed="rId4" cstate="print"/>
          <a:srcRect l="12427" r="11263" b="23621"/>
          <a:stretch>
            <a:fillRect/>
          </a:stretch>
        </p:blipFill>
        <p:spPr bwMode="auto">
          <a:xfrm>
            <a:off x="3857620" y="1142984"/>
            <a:ext cx="4786346" cy="287973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datum 1"/>
          <p:cNvSpPr>
            <a:spLocks noGrp="1"/>
          </p:cNvSpPr>
          <p:nvPr>
            <p:ph type="dt" sz="half" idx="10"/>
          </p:nvPr>
        </p:nvSpPr>
        <p:spPr/>
        <p:txBody>
          <a:bodyPr/>
          <a:lstStyle/>
          <a:p>
            <a:r>
              <a:rPr lang="nl-NL"/>
              <a:t>04 oct 2021</a:t>
            </a:r>
            <a:endParaRPr lang="en-GB"/>
          </a:p>
        </p:txBody>
      </p:sp>
      <p:sp>
        <p:nvSpPr>
          <p:cNvPr id="13" name="Tijdelijke aanduiding voor voettekst 2"/>
          <p:cNvSpPr>
            <a:spLocks noGrp="1"/>
          </p:cNvSpPr>
          <p:nvPr>
            <p:ph type="ftr" sz="quarter" idx="11"/>
          </p:nvPr>
        </p:nvSpPr>
        <p:spPr/>
        <p:txBody>
          <a:bodyPr/>
          <a:lstStyle/>
          <a:p>
            <a:r>
              <a:rPr lang="en-GB"/>
              <a:t>nefrotisch syndroom</a:t>
            </a:r>
          </a:p>
        </p:txBody>
      </p:sp>
      <p:sp>
        <p:nvSpPr>
          <p:cNvPr id="271362" name="Rectangle 2"/>
          <p:cNvSpPr>
            <a:spLocks noChangeArrowheads="1"/>
          </p:cNvSpPr>
          <p:nvPr/>
        </p:nvSpPr>
        <p:spPr bwMode="auto">
          <a:xfrm>
            <a:off x="762000" y="381000"/>
            <a:ext cx="7086600" cy="830997"/>
          </a:xfrm>
          <a:prstGeom prst="rect">
            <a:avLst/>
          </a:prstGeom>
          <a:noFill/>
          <a:ln w="9525">
            <a:noFill/>
            <a:miter lim="800000"/>
            <a:headEnd/>
            <a:tailEnd/>
          </a:ln>
        </p:spPr>
        <p:txBody>
          <a:bodyPr lIns="0" tIns="0" rIns="0" bIns="0">
            <a:spAutoFit/>
          </a:bodyPr>
          <a:lstStyle/>
          <a:p>
            <a:r>
              <a:rPr lang="nl-NL" b="1" dirty="0" err="1">
                <a:solidFill>
                  <a:srgbClr val="000000"/>
                </a:solidFill>
                <a:latin typeface="Arial" charset="0"/>
              </a:rPr>
              <a:t>Nierbiopsie</a:t>
            </a:r>
            <a:r>
              <a:rPr lang="nl-NL" b="1" dirty="0">
                <a:solidFill>
                  <a:srgbClr val="000000"/>
                </a:solidFill>
                <a:latin typeface="Arial" charset="0"/>
              </a:rPr>
              <a:t>: moet goed beoordeeld worden!</a:t>
            </a:r>
          </a:p>
          <a:p>
            <a:endParaRPr lang="nl-NL" b="1" dirty="0">
              <a:solidFill>
                <a:srgbClr val="000000"/>
              </a:solidFill>
              <a:latin typeface="Arial" charset="0"/>
            </a:endParaRPr>
          </a:p>
          <a:p>
            <a:endParaRPr lang="nl-NL" dirty="0"/>
          </a:p>
        </p:txBody>
      </p:sp>
      <p:pic>
        <p:nvPicPr>
          <p:cNvPr id="271363" name="Picture 3" descr="H:\HOME\Fotostuff\secr-M2\lia\we22-8\jan4"/>
          <p:cNvPicPr>
            <a:picLocks noChangeAspect="1" noChangeArrowheads="1"/>
          </p:cNvPicPr>
          <p:nvPr/>
        </p:nvPicPr>
        <p:blipFill>
          <a:blip r:embed="rId2" cstate="print"/>
          <a:srcRect/>
          <a:stretch>
            <a:fillRect/>
          </a:stretch>
        </p:blipFill>
        <p:spPr bwMode="auto">
          <a:xfrm>
            <a:off x="685800" y="1828800"/>
            <a:ext cx="2286000" cy="1928813"/>
          </a:xfrm>
          <a:prstGeom prst="rect">
            <a:avLst/>
          </a:prstGeom>
          <a:noFill/>
        </p:spPr>
      </p:pic>
      <p:pic>
        <p:nvPicPr>
          <p:cNvPr id="271364" name="Picture 4" descr="C:\delen\algemeen\12.jpg"/>
          <p:cNvPicPr>
            <a:picLocks noChangeAspect="1" noChangeArrowheads="1"/>
          </p:cNvPicPr>
          <p:nvPr/>
        </p:nvPicPr>
        <p:blipFill>
          <a:blip r:embed="rId3" cstate="print">
            <a:lum bright="24000" contrast="36000"/>
          </a:blip>
          <a:srcRect l="8597" t="7236" r="14815"/>
          <a:stretch>
            <a:fillRect/>
          </a:stretch>
        </p:blipFill>
        <p:spPr bwMode="auto">
          <a:xfrm>
            <a:off x="3429000" y="1828800"/>
            <a:ext cx="2438400" cy="1933575"/>
          </a:xfrm>
          <a:prstGeom prst="rect">
            <a:avLst/>
          </a:prstGeom>
          <a:noFill/>
        </p:spPr>
      </p:pic>
      <p:pic>
        <p:nvPicPr>
          <p:cNvPr id="271365" name="Picture 5" descr="C:\delen\algemeen\14.jpg"/>
          <p:cNvPicPr>
            <a:picLocks noChangeAspect="1" noChangeArrowheads="1"/>
          </p:cNvPicPr>
          <p:nvPr/>
        </p:nvPicPr>
        <p:blipFill>
          <a:blip r:embed="rId4" cstate="print">
            <a:lum contrast="36000"/>
          </a:blip>
          <a:srcRect b="1910"/>
          <a:stretch>
            <a:fillRect/>
          </a:stretch>
        </p:blipFill>
        <p:spPr bwMode="auto">
          <a:xfrm>
            <a:off x="6248400" y="1828800"/>
            <a:ext cx="2438400" cy="1905000"/>
          </a:xfrm>
          <a:prstGeom prst="rect">
            <a:avLst/>
          </a:prstGeom>
          <a:noFill/>
        </p:spPr>
      </p:pic>
      <p:sp>
        <p:nvSpPr>
          <p:cNvPr id="271366" name="Text Box 6"/>
          <p:cNvSpPr txBox="1">
            <a:spLocks noChangeArrowheads="1"/>
          </p:cNvSpPr>
          <p:nvPr/>
        </p:nvSpPr>
        <p:spPr bwMode="auto">
          <a:xfrm>
            <a:off x="2984500" y="2590800"/>
            <a:ext cx="444500" cy="519113"/>
          </a:xfrm>
          <a:prstGeom prst="rect">
            <a:avLst/>
          </a:prstGeom>
          <a:noFill/>
          <a:ln w="9525">
            <a:noFill/>
            <a:miter lim="800000"/>
            <a:headEnd/>
            <a:tailEnd/>
          </a:ln>
          <a:effectLst/>
        </p:spPr>
        <p:txBody>
          <a:bodyPr>
            <a:spAutoFit/>
          </a:bodyPr>
          <a:lstStyle/>
          <a:p>
            <a:pPr>
              <a:spcBef>
                <a:spcPct val="50000"/>
              </a:spcBef>
            </a:pPr>
            <a:r>
              <a:rPr lang="nl-NL" sz="2800" b="1"/>
              <a:t>+</a:t>
            </a:r>
          </a:p>
        </p:txBody>
      </p:sp>
      <p:sp>
        <p:nvSpPr>
          <p:cNvPr id="271367" name="Text Box 7"/>
          <p:cNvSpPr txBox="1">
            <a:spLocks noChangeArrowheads="1"/>
          </p:cNvSpPr>
          <p:nvPr/>
        </p:nvSpPr>
        <p:spPr bwMode="auto">
          <a:xfrm>
            <a:off x="5880100" y="2590800"/>
            <a:ext cx="444500" cy="519113"/>
          </a:xfrm>
          <a:prstGeom prst="rect">
            <a:avLst/>
          </a:prstGeom>
          <a:noFill/>
          <a:ln w="9525">
            <a:noFill/>
            <a:miter lim="800000"/>
            <a:headEnd/>
            <a:tailEnd/>
          </a:ln>
          <a:effectLst/>
        </p:spPr>
        <p:txBody>
          <a:bodyPr>
            <a:spAutoFit/>
          </a:bodyPr>
          <a:lstStyle/>
          <a:p>
            <a:pPr>
              <a:spcBef>
                <a:spcPct val="50000"/>
              </a:spcBef>
            </a:pPr>
            <a:r>
              <a:rPr lang="nl-NL" sz="2800" b="1"/>
              <a:t>+</a:t>
            </a:r>
          </a:p>
        </p:txBody>
      </p:sp>
      <p:sp>
        <p:nvSpPr>
          <p:cNvPr id="271368" name="Text Box 8"/>
          <p:cNvSpPr txBox="1">
            <a:spLocks noChangeArrowheads="1"/>
          </p:cNvSpPr>
          <p:nvPr/>
        </p:nvSpPr>
        <p:spPr bwMode="auto">
          <a:xfrm>
            <a:off x="685800" y="3962400"/>
            <a:ext cx="2286000" cy="366713"/>
          </a:xfrm>
          <a:prstGeom prst="rect">
            <a:avLst/>
          </a:prstGeom>
          <a:noFill/>
          <a:ln w="9525">
            <a:noFill/>
            <a:miter lim="800000"/>
            <a:headEnd/>
            <a:tailEnd/>
          </a:ln>
          <a:effectLst/>
        </p:spPr>
        <p:txBody>
          <a:bodyPr>
            <a:spAutoFit/>
          </a:bodyPr>
          <a:lstStyle/>
          <a:p>
            <a:pPr algn="ctr">
              <a:spcBef>
                <a:spcPct val="50000"/>
              </a:spcBef>
            </a:pPr>
            <a:r>
              <a:rPr lang="nl-NL" sz="1800" b="1" dirty="0" err="1">
                <a:latin typeface="Arial" charset="0"/>
              </a:rPr>
              <a:t>lightmicroscopy</a:t>
            </a:r>
            <a:endParaRPr lang="nl-NL" sz="1800" b="1" dirty="0">
              <a:latin typeface="Arial" charset="0"/>
            </a:endParaRPr>
          </a:p>
        </p:txBody>
      </p:sp>
      <p:sp>
        <p:nvSpPr>
          <p:cNvPr id="271369" name="Text Box 9"/>
          <p:cNvSpPr txBox="1">
            <a:spLocks noChangeArrowheads="1"/>
          </p:cNvSpPr>
          <p:nvPr/>
        </p:nvSpPr>
        <p:spPr bwMode="auto">
          <a:xfrm>
            <a:off x="3347864" y="3962400"/>
            <a:ext cx="2520280" cy="369332"/>
          </a:xfrm>
          <a:prstGeom prst="rect">
            <a:avLst/>
          </a:prstGeom>
          <a:noFill/>
          <a:ln w="9525">
            <a:noFill/>
            <a:miter lim="800000"/>
            <a:headEnd/>
            <a:tailEnd/>
          </a:ln>
          <a:effectLst/>
        </p:spPr>
        <p:txBody>
          <a:bodyPr wrap="square">
            <a:spAutoFit/>
          </a:bodyPr>
          <a:lstStyle/>
          <a:p>
            <a:pPr algn="ctr">
              <a:spcBef>
                <a:spcPct val="50000"/>
              </a:spcBef>
            </a:pPr>
            <a:r>
              <a:rPr lang="nl-NL" sz="1800" b="1" dirty="0" err="1">
                <a:latin typeface="Arial" charset="0"/>
              </a:rPr>
              <a:t>immunofluorescense</a:t>
            </a:r>
            <a:endParaRPr lang="nl-NL" sz="1800" b="1" dirty="0">
              <a:latin typeface="Arial" charset="0"/>
            </a:endParaRPr>
          </a:p>
        </p:txBody>
      </p:sp>
      <p:sp>
        <p:nvSpPr>
          <p:cNvPr id="271370" name="Text Box 10"/>
          <p:cNvSpPr txBox="1">
            <a:spLocks noChangeArrowheads="1"/>
          </p:cNvSpPr>
          <p:nvPr/>
        </p:nvSpPr>
        <p:spPr bwMode="auto">
          <a:xfrm>
            <a:off x="6172200" y="3962400"/>
            <a:ext cx="2590800" cy="369332"/>
          </a:xfrm>
          <a:prstGeom prst="rect">
            <a:avLst/>
          </a:prstGeom>
          <a:noFill/>
          <a:ln w="9525">
            <a:noFill/>
            <a:miter lim="800000"/>
            <a:headEnd/>
            <a:tailEnd/>
          </a:ln>
          <a:effectLst/>
        </p:spPr>
        <p:txBody>
          <a:bodyPr>
            <a:spAutoFit/>
          </a:bodyPr>
          <a:lstStyle/>
          <a:p>
            <a:pPr algn="ctr">
              <a:spcBef>
                <a:spcPct val="50000"/>
              </a:spcBef>
            </a:pPr>
            <a:r>
              <a:rPr lang="nl-NL" sz="1800" b="1" dirty="0" err="1">
                <a:latin typeface="Arial" charset="0"/>
              </a:rPr>
              <a:t>Electron-microscopy</a:t>
            </a:r>
            <a:endParaRPr lang="nl-NL" sz="1800" b="1" dirty="0">
              <a:latin typeface="Arial" charset="0"/>
            </a:endParaRPr>
          </a:p>
        </p:txBody>
      </p:sp>
      <p:sp>
        <p:nvSpPr>
          <p:cNvPr id="14" name="Text Box 8"/>
          <p:cNvSpPr txBox="1">
            <a:spLocks noChangeArrowheads="1"/>
          </p:cNvSpPr>
          <p:nvPr/>
        </p:nvSpPr>
        <p:spPr bwMode="auto">
          <a:xfrm>
            <a:off x="683568" y="4430439"/>
            <a:ext cx="2286000" cy="1200329"/>
          </a:xfrm>
          <a:prstGeom prst="rect">
            <a:avLst/>
          </a:prstGeom>
          <a:noFill/>
          <a:ln w="9525">
            <a:solidFill>
              <a:schemeClr val="bg1">
                <a:lumMod val="75000"/>
              </a:schemeClr>
            </a:solidFill>
            <a:miter lim="800000"/>
            <a:headEnd/>
            <a:tailEnd/>
          </a:ln>
          <a:effectLst/>
        </p:spPr>
        <p:txBody>
          <a:bodyPr>
            <a:spAutoFit/>
          </a:bodyPr>
          <a:lstStyle/>
          <a:p>
            <a:pPr algn="ctr">
              <a:spcBef>
                <a:spcPct val="50000"/>
              </a:spcBef>
            </a:pPr>
            <a:r>
              <a:rPr lang="nl-NL" sz="1800" dirty="0" err="1">
                <a:latin typeface="Arial" charset="0"/>
              </a:rPr>
              <a:t>Proliferation</a:t>
            </a:r>
            <a:endParaRPr lang="nl-NL" sz="1800" dirty="0">
              <a:latin typeface="Arial" charset="0"/>
            </a:endParaRPr>
          </a:p>
          <a:p>
            <a:pPr algn="ctr">
              <a:spcBef>
                <a:spcPct val="50000"/>
              </a:spcBef>
            </a:pPr>
            <a:r>
              <a:rPr lang="nl-NL" sz="1800" dirty="0" err="1">
                <a:latin typeface="Arial" charset="0"/>
              </a:rPr>
              <a:t>Sclerosis</a:t>
            </a:r>
            <a:endParaRPr lang="nl-NL" sz="1800" dirty="0">
              <a:latin typeface="Arial" charset="0"/>
            </a:endParaRPr>
          </a:p>
          <a:p>
            <a:pPr algn="ctr">
              <a:spcBef>
                <a:spcPct val="50000"/>
              </a:spcBef>
            </a:pPr>
            <a:r>
              <a:rPr lang="nl-NL" sz="1800" dirty="0" err="1">
                <a:latin typeface="Arial" charset="0"/>
              </a:rPr>
              <a:t>Thrombosis</a:t>
            </a:r>
            <a:endParaRPr lang="nl-NL" sz="1800" dirty="0">
              <a:latin typeface="Arial" charset="0"/>
            </a:endParaRPr>
          </a:p>
        </p:txBody>
      </p:sp>
      <p:sp>
        <p:nvSpPr>
          <p:cNvPr id="15" name="Text Box 8"/>
          <p:cNvSpPr txBox="1">
            <a:spLocks noChangeArrowheads="1"/>
          </p:cNvSpPr>
          <p:nvPr/>
        </p:nvSpPr>
        <p:spPr bwMode="auto">
          <a:xfrm>
            <a:off x="3491880" y="4437112"/>
            <a:ext cx="2286000" cy="1200329"/>
          </a:xfrm>
          <a:prstGeom prst="rect">
            <a:avLst/>
          </a:prstGeom>
          <a:noFill/>
          <a:ln w="9525">
            <a:solidFill>
              <a:schemeClr val="bg1">
                <a:lumMod val="75000"/>
              </a:schemeClr>
            </a:solidFill>
            <a:miter lim="800000"/>
            <a:headEnd/>
            <a:tailEnd/>
          </a:ln>
          <a:effectLst/>
        </p:spPr>
        <p:txBody>
          <a:bodyPr>
            <a:spAutoFit/>
          </a:bodyPr>
          <a:lstStyle/>
          <a:p>
            <a:pPr algn="ctr">
              <a:spcBef>
                <a:spcPct val="50000"/>
              </a:spcBef>
            </a:pPr>
            <a:r>
              <a:rPr lang="nl-NL" sz="1800" dirty="0" err="1">
                <a:latin typeface="Arial" charset="0"/>
              </a:rPr>
              <a:t>Immunoglobulins</a:t>
            </a:r>
            <a:endParaRPr lang="nl-NL" sz="1800" dirty="0">
              <a:latin typeface="Arial" charset="0"/>
            </a:endParaRPr>
          </a:p>
          <a:p>
            <a:pPr algn="ctr">
              <a:spcBef>
                <a:spcPct val="50000"/>
              </a:spcBef>
            </a:pPr>
            <a:r>
              <a:rPr lang="nl-NL" sz="1800" dirty="0">
                <a:latin typeface="Arial" charset="0"/>
              </a:rPr>
              <a:t>Complement</a:t>
            </a:r>
          </a:p>
          <a:p>
            <a:pPr algn="ctr">
              <a:spcBef>
                <a:spcPct val="50000"/>
              </a:spcBef>
            </a:pPr>
            <a:endParaRPr lang="nl-NL" sz="1800" dirty="0">
              <a:latin typeface="Arial" charset="0"/>
            </a:endParaRPr>
          </a:p>
        </p:txBody>
      </p:sp>
      <p:sp>
        <p:nvSpPr>
          <p:cNvPr id="16" name="Text Box 8"/>
          <p:cNvSpPr txBox="1">
            <a:spLocks noChangeArrowheads="1"/>
          </p:cNvSpPr>
          <p:nvPr/>
        </p:nvSpPr>
        <p:spPr bwMode="auto">
          <a:xfrm>
            <a:off x="6318448" y="4437112"/>
            <a:ext cx="2286000" cy="1477328"/>
          </a:xfrm>
          <a:prstGeom prst="rect">
            <a:avLst/>
          </a:prstGeom>
          <a:noFill/>
          <a:ln w="9525">
            <a:solidFill>
              <a:schemeClr val="bg1">
                <a:lumMod val="75000"/>
              </a:schemeClr>
            </a:solidFill>
            <a:miter lim="800000"/>
            <a:headEnd/>
            <a:tailEnd/>
          </a:ln>
          <a:effectLst/>
        </p:spPr>
        <p:txBody>
          <a:bodyPr>
            <a:spAutoFit/>
          </a:bodyPr>
          <a:lstStyle/>
          <a:p>
            <a:pPr algn="ctr">
              <a:spcBef>
                <a:spcPct val="50000"/>
              </a:spcBef>
            </a:pPr>
            <a:r>
              <a:rPr lang="nl-NL" sz="1800" dirty="0" err="1">
                <a:latin typeface="Arial" charset="0"/>
              </a:rPr>
              <a:t>Localisation</a:t>
            </a:r>
            <a:r>
              <a:rPr lang="nl-NL" sz="1800" dirty="0">
                <a:latin typeface="Arial" charset="0"/>
              </a:rPr>
              <a:t> </a:t>
            </a:r>
            <a:r>
              <a:rPr lang="nl-NL" sz="1800" dirty="0" err="1">
                <a:latin typeface="Arial" charset="0"/>
              </a:rPr>
              <a:t>deposits</a:t>
            </a:r>
            <a:endParaRPr lang="nl-NL" sz="1800" dirty="0">
              <a:latin typeface="Arial" charset="0"/>
            </a:endParaRPr>
          </a:p>
          <a:p>
            <a:pPr algn="ctr">
              <a:spcBef>
                <a:spcPct val="50000"/>
              </a:spcBef>
            </a:pPr>
            <a:r>
              <a:rPr lang="nl-NL" sz="1800" dirty="0">
                <a:latin typeface="Arial" charset="0"/>
              </a:rPr>
              <a:t>GBM</a:t>
            </a:r>
          </a:p>
          <a:p>
            <a:pPr algn="ctr">
              <a:spcBef>
                <a:spcPct val="50000"/>
              </a:spcBef>
            </a:pPr>
            <a:r>
              <a:rPr lang="nl-NL" sz="1800" dirty="0" err="1">
                <a:latin typeface="Arial" charset="0"/>
              </a:rPr>
              <a:t>fibrils</a:t>
            </a:r>
            <a:endParaRPr lang="nl-NL" sz="1800" dirty="0">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ijdelijke aanduiding voor voettekst 2"/>
          <p:cNvSpPr>
            <a:spLocks noGrp="1"/>
          </p:cNvSpPr>
          <p:nvPr>
            <p:ph type="ftr" sz="quarter" idx="11"/>
          </p:nvPr>
        </p:nvSpPr>
        <p:spPr>
          <a:noFill/>
        </p:spPr>
        <p:txBody>
          <a:bodyPr/>
          <a:lstStyle/>
          <a:p>
            <a:r>
              <a:rPr lang="en-GB"/>
              <a:t>nefrotisch syndroom</a:t>
            </a:r>
          </a:p>
        </p:txBody>
      </p:sp>
      <p:grpSp>
        <p:nvGrpSpPr>
          <p:cNvPr id="16388" name="Group 2"/>
          <p:cNvGrpSpPr>
            <a:grpSpLocks/>
          </p:cNvGrpSpPr>
          <p:nvPr/>
        </p:nvGrpSpPr>
        <p:grpSpPr bwMode="auto">
          <a:xfrm>
            <a:off x="533400" y="1124744"/>
            <a:ext cx="8061325" cy="3992562"/>
            <a:chOff x="496" y="1304"/>
            <a:chExt cx="5078" cy="2515"/>
          </a:xfrm>
        </p:grpSpPr>
        <p:sp>
          <p:nvSpPr>
            <p:cNvPr id="16391" name="Rectangle 3"/>
            <p:cNvSpPr>
              <a:spLocks noChangeArrowheads="1"/>
            </p:cNvSpPr>
            <p:nvPr/>
          </p:nvSpPr>
          <p:spPr bwMode="auto">
            <a:xfrm>
              <a:off x="496" y="1304"/>
              <a:ext cx="5078" cy="2515"/>
            </a:xfrm>
            <a:prstGeom prst="rect">
              <a:avLst/>
            </a:prstGeom>
            <a:solidFill>
              <a:srgbClr val="C0C0C0"/>
            </a:solidFill>
            <a:ln w="0">
              <a:solidFill>
                <a:srgbClr val="000000"/>
              </a:solidFill>
              <a:miter lim="800000"/>
              <a:headEnd/>
              <a:tailEnd/>
            </a:ln>
          </p:spPr>
          <p:txBody>
            <a:bodyPr/>
            <a:lstStyle/>
            <a:p>
              <a:endParaRPr lang="nl-NL"/>
            </a:p>
          </p:txBody>
        </p:sp>
        <p:sp>
          <p:nvSpPr>
            <p:cNvPr id="16392" name="Rectangle 4"/>
            <p:cNvSpPr>
              <a:spLocks noChangeArrowheads="1"/>
            </p:cNvSpPr>
            <p:nvPr/>
          </p:nvSpPr>
          <p:spPr bwMode="auto">
            <a:xfrm>
              <a:off x="1241" y="1565"/>
              <a:ext cx="4246" cy="1819"/>
            </a:xfrm>
            <a:prstGeom prst="rect">
              <a:avLst/>
            </a:prstGeom>
            <a:solidFill>
              <a:srgbClr val="FFFFFF"/>
            </a:solidFill>
            <a:ln w="9525">
              <a:noFill/>
              <a:miter lim="800000"/>
              <a:headEnd/>
              <a:tailEnd/>
            </a:ln>
          </p:spPr>
          <p:txBody>
            <a:bodyPr/>
            <a:lstStyle/>
            <a:p>
              <a:endParaRPr lang="nl-NL"/>
            </a:p>
          </p:txBody>
        </p:sp>
        <p:grpSp>
          <p:nvGrpSpPr>
            <p:cNvPr id="16393" name="Group 5"/>
            <p:cNvGrpSpPr>
              <a:grpSpLocks/>
            </p:cNvGrpSpPr>
            <p:nvPr/>
          </p:nvGrpSpPr>
          <p:grpSpPr bwMode="auto">
            <a:xfrm>
              <a:off x="1415" y="1972"/>
              <a:ext cx="252" cy="1412"/>
              <a:chOff x="1415" y="1972"/>
              <a:chExt cx="252" cy="1412"/>
            </a:xfrm>
          </p:grpSpPr>
          <p:sp>
            <p:nvSpPr>
              <p:cNvPr id="16590" name="Rectangle 6"/>
              <p:cNvSpPr>
                <a:spLocks noChangeArrowheads="1"/>
              </p:cNvSpPr>
              <p:nvPr/>
            </p:nvSpPr>
            <p:spPr bwMode="auto">
              <a:xfrm>
                <a:off x="1415" y="1972"/>
                <a:ext cx="10" cy="1412"/>
              </a:xfrm>
              <a:prstGeom prst="rect">
                <a:avLst/>
              </a:prstGeom>
              <a:solidFill>
                <a:srgbClr val="770000"/>
              </a:solidFill>
              <a:ln w="9525">
                <a:noFill/>
                <a:miter lim="800000"/>
                <a:headEnd/>
                <a:tailEnd/>
              </a:ln>
            </p:spPr>
            <p:txBody>
              <a:bodyPr/>
              <a:lstStyle/>
              <a:p>
                <a:endParaRPr lang="nl-NL"/>
              </a:p>
            </p:txBody>
          </p:sp>
          <p:sp>
            <p:nvSpPr>
              <p:cNvPr id="16591" name="Rectangle 7"/>
              <p:cNvSpPr>
                <a:spLocks noChangeArrowheads="1"/>
              </p:cNvSpPr>
              <p:nvPr/>
            </p:nvSpPr>
            <p:spPr bwMode="auto">
              <a:xfrm>
                <a:off x="1425" y="1972"/>
                <a:ext cx="10" cy="1412"/>
              </a:xfrm>
              <a:prstGeom prst="rect">
                <a:avLst/>
              </a:prstGeom>
              <a:solidFill>
                <a:srgbClr val="7E0000"/>
              </a:solidFill>
              <a:ln w="9525">
                <a:noFill/>
                <a:miter lim="800000"/>
                <a:headEnd/>
                <a:tailEnd/>
              </a:ln>
            </p:spPr>
            <p:txBody>
              <a:bodyPr/>
              <a:lstStyle/>
              <a:p>
                <a:endParaRPr lang="nl-NL"/>
              </a:p>
            </p:txBody>
          </p:sp>
          <p:sp>
            <p:nvSpPr>
              <p:cNvPr id="16592" name="Rectangle 8"/>
              <p:cNvSpPr>
                <a:spLocks noChangeArrowheads="1"/>
              </p:cNvSpPr>
              <p:nvPr/>
            </p:nvSpPr>
            <p:spPr bwMode="auto">
              <a:xfrm>
                <a:off x="1435" y="1972"/>
                <a:ext cx="9" cy="1412"/>
              </a:xfrm>
              <a:prstGeom prst="rect">
                <a:avLst/>
              </a:prstGeom>
              <a:solidFill>
                <a:srgbClr val="880000"/>
              </a:solidFill>
              <a:ln w="9525">
                <a:noFill/>
                <a:miter lim="800000"/>
                <a:headEnd/>
                <a:tailEnd/>
              </a:ln>
            </p:spPr>
            <p:txBody>
              <a:bodyPr/>
              <a:lstStyle/>
              <a:p>
                <a:endParaRPr lang="nl-NL"/>
              </a:p>
            </p:txBody>
          </p:sp>
          <p:sp>
            <p:nvSpPr>
              <p:cNvPr id="16593" name="Rectangle 9"/>
              <p:cNvSpPr>
                <a:spLocks noChangeArrowheads="1"/>
              </p:cNvSpPr>
              <p:nvPr/>
            </p:nvSpPr>
            <p:spPr bwMode="auto">
              <a:xfrm>
                <a:off x="1444" y="1972"/>
                <a:ext cx="10" cy="1412"/>
              </a:xfrm>
              <a:prstGeom prst="rect">
                <a:avLst/>
              </a:prstGeom>
              <a:solidFill>
                <a:srgbClr val="940000"/>
              </a:solidFill>
              <a:ln w="9525">
                <a:noFill/>
                <a:miter lim="800000"/>
                <a:headEnd/>
                <a:tailEnd/>
              </a:ln>
            </p:spPr>
            <p:txBody>
              <a:bodyPr/>
              <a:lstStyle/>
              <a:p>
                <a:endParaRPr lang="nl-NL"/>
              </a:p>
            </p:txBody>
          </p:sp>
          <p:sp>
            <p:nvSpPr>
              <p:cNvPr id="16594" name="Rectangle 10"/>
              <p:cNvSpPr>
                <a:spLocks noChangeArrowheads="1"/>
              </p:cNvSpPr>
              <p:nvPr/>
            </p:nvSpPr>
            <p:spPr bwMode="auto">
              <a:xfrm>
                <a:off x="1454" y="1972"/>
                <a:ext cx="10" cy="1412"/>
              </a:xfrm>
              <a:prstGeom prst="rect">
                <a:avLst/>
              </a:prstGeom>
              <a:solidFill>
                <a:srgbClr val="A40000"/>
              </a:solidFill>
              <a:ln w="9525">
                <a:noFill/>
                <a:miter lim="800000"/>
                <a:headEnd/>
                <a:tailEnd/>
              </a:ln>
            </p:spPr>
            <p:txBody>
              <a:bodyPr/>
              <a:lstStyle/>
              <a:p>
                <a:endParaRPr lang="nl-NL"/>
              </a:p>
            </p:txBody>
          </p:sp>
          <p:sp>
            <p:nvSpPr>
              <p:cNvPr id="16595" name="Rectangle 11"/>
              <p:cNvSpPr>
                <a:spLocks noChangeArrowheads="1"/>
              </p:cNvSpPr>
              <p:nvPr/>
            </p:nvSpPr>
            <p:spPr bwMode="auto">
              <a:xfrm>
                <a:off x="1464" y="1972"/>
                <a:ext cx="9" cy="1412"/>
              </a:xfrm>
              <a:prstGeom prst="rect">
                <a:avLst/>
              </a:prstGeom>
              <a:solidFill>
                <a:srgbClr val="B50000"/>
              </a:solidFill>
              <a:ln w="9525">
                <a:noFill/>
                <a:miter lim="800000"/>
                <a:headEnd/>
                <a:tailEnd/>
              </a:ln>
            </p:spPr>
            <p:txBody>
              <a:bodyPr/>
              <a:lstStyle/>
              <a:p>
                <a:endParaRPr lang="nl-NL"/>
              </a:p>
            </p:txBody>
          </p:sp>
          <p:sp>
            <p:nvSpPr>
              <p:cNvPr id="16596" name="Rectangle 12"/>
              <p:cNvSpPr>
                <a:spLocks noChangeArrowheads="1"/>
              </p:cNvSpPr>
              <p:nvPr/>
            </p:nvSpPr>
            <p:spPr bwMode="auto">
              <a:xfrm>
                <a:off x="1473" y="1972"/>
                <a:ext cx="10" cy="1412"/>
              </a:xfrm>
              <a:prstGeom prst="rect">
                <a:avLst/>
              </a:prstGeom>
              <a:solidFill>
                <a:srgbClr val="C70000"/>
              </a:solidFill>
              <a:ln w="9525">
                <a:noFill/>
                <a:miter lim="800000"/>
                <a:headEnd/>
                <a:tailEnd/>
              </a:ln>
            </p:spPr>
            <p:txBody>
              <a:bodyPr/>
              <a:lstStyle/>
              <a:p>
                <a:endParaRPr lang="nl-NL"/>
              </a:p>
            </p:txBody>
          </p:sp>
          <p:sp>
            <p:nvSpPr>
              <p:cNvPr id="16597" name="Rectangle 13"/>
              <p:cNvSpPr>
                <a:spLocks noChangeArrowheads="1"/>
              </p:cNvSpPr>
              <p:nvPr/>
            </p:nvSpPr>
            <p:spPr bwMode="auto">
              <a:xfrm>
                <a:off x="1483" y="1972"/>
                <a:ext cx="10" cy="1412"/>
              </a:xfrm>
              <a:prstGeom prst="rect">
                <a:avLst/>
              </a:prstGeom>
              <a:solidFill>
                <a:srgbClr val="D60000"/>
              </a:solidFill>
              <a:ln w="9525">
                <a:noFill/>
                <a:miter lim="800000"/>
                <a:headEnd/>
                <a:tailEnd/>
              </a:ln>
            </p:spPr>
            <p:txBody>
              <a:bodyPr/>
              <a:lstStyle/>
              <a:p>
                <a:endParaRPr lang="nl-NL"/>
              </a:p>
            </p:txBody>
          </p:sp>
          <p:sp>
            <p:nvSpPr>
              <p:cNvPr id="16598" name="Rectangle 14"/>
              <p:cNvSpPr>
                <a:spLocks noChangeArrowheads="1"/>
              </p:cNvSpPr>
              <p:nvPr/>
            </p:nvSpPr>
            <p:spPr bwMode="auto">
              <a:xfrm>
                <a:off x="1493" y="1972"/>
                <a:ext cx="9" cy="1412"/>
              </a:xfrm>
              <a:prstGeom prst="rect">
                <a:avLst/>
              </a:prstGeom>
              <a:solidFill>
                <a:srgbClr val="E30000"/>
              </a:solidFill>
              <a:ln w="9525">
                <a:noFill/>
                <a:miter lim="800000"/>
                <a:headEnd/>
                <a:tailEnd/>
              </a:ln>
            </p:spPr>
            <p:txBody>
              <a:bodyPr/>
              <a:lstStyle/>
              <a:p>
                <a:endParaRPr lang="nl-NL"/>
              </a:p>
            </p:txBody>
          </p:sp>
          <p:sp>
            <p:nvSpPr>
              <p:cNvPr id="16599" name="Rectangle 15"/>
              <p:cNvSpPr>
                <a:spLocks noChangeArrowheads="1"/>
              </p:cNvSpPr>
              <p:nvPr/>
            </p:nvSpPr>
            <p:spPr bwMode="auto">
              <a:xfrm>
                <a:off x="1502" y="1972"/>
                <a:ext cx="10" cy="1412"/>
              </a:xfrm>
              <a:prstGeom prst="rect">
                <a:avLst/>
              </a:prstGeom>
              <a:solidFill>
                <a:srgbClr val="EE0000"/>
              </a:solidFill>
              <a:ln w="9525">
                <a:noFill/>
                <a:miter lim="800000"/>
                <a:headEnd/>
                <a:tailEnd/>
              </a:ln>
            </p:spPr>
            <p:txBody>
              <a:bodyPr/>
              <a:lstStyle/>
              <a:p>
                <a:endParaRPr lang="nl-NL"/>
              </a:p>
            </p:txBody>
          </p:sp>
          <p:sp>
            <p:nvSpPr>
              <p:cNvPr id="16600" name="Rectangle 16"/>
              <p:cNvSpPr>
                <a:spLocks noChangeArrowheads="1"/>
              </p:cNvSpPr>
              <p:nvPr/>
            </p:nvSpPr>
            <p:spPr bwMode="auto">
              <a:xfrm>
                <a:off x="1512" y="1972"/>
                <a:ext cx="10" cy="1412"/>
              </a:xfrm>
              <a:prstGeom prst="rect">
                <a:avLst/>
              </a:prstGeom>
              <a:solidFill>
                <a:srgbClr val="F50000"/>
              </a:solidFill>
              <a:ln w="9525">
                <a:noFill/>
                <a:miter lim="800000"/>
                <a:headEnd/>
                <a:tailEnd/>
              </a:ln>
            </p:spPr>
            <p:txBody>
              <a:bodyPr/>
              <a:lstStyle/>
              <a:p>
                <a:endParaRPr lang="nl-NL"/>
              </a:p>
            </p:txBody>
          </p:sp>
          <p:sp>
            <p:nvSpPr>
              <p:cNvPr id="16601" name="Rectangle 17"/>
              <p:cNvSpPr>
                <a:spLocks noChangeArrowheads="1"/>
              </p:cNvSpPr>
              <p:nvPr/>
            </p:nvSpPr>
            <p:spPr bwMode="auto">
              <a:xfrm>
                <a:off x="1522" y="1972"/>
                <a:ext cx="9" cy="1412"/>
              </a:xfrm>
              <a:prstGeom prst="rect">
                <a:avLst/>
              </a:prstGeom>
              <a:solidFill>
                <a:srgbClr val="FA0000"/>
              </a:solidFill>
              <a:ln w="9525">
                <a:noFill/>
                <a:miter lim="800000"/>
                <a:headEnd/>
                <a:tailEnd/>
              </a:ln>
            </p:spPr>
            <p:txBody>
              <a:bodyPr/>
              <a:lstStyle/>
              <a:p>
                <a:endParaRPr lang="nl-NL"/>
              </a:p>
            </p:txBody>
          </p:sp>
          <p:sp>
            <p:nvSpPr>
              <p:cNvPr id="16602" name="Rectangle 18"/>
              <p:cNvSpPr>
                <a:spLocks noChangeArrowheads="1"/>
              </p:cNvSpPr>
              <p:nvPr/>
            </p:nvSpPr>
            <p:spPr bwMode="auto">
              <a:xfrm>
                <a:off x="1531" y="1972"/>
                <a:ext cx="10" cy="1412"/>
              </a:xfrm>
              <a:prstGeom prst="rect">
                <a:avLst/>
              </a:prstGeom>
              <a:solidFill>
                <a:srgbClr val="FF0000"/>
              </a:solidFill>
              <a:ln w="9525">
                <a:noFill/>
                <a:miter lim="800000"/>
                <a:headEnd/>
                <a:tailEnd/>
              </a:ln>
            </p:spPr>
            <p:txBody>
              <a:bodyPr/>
              <a:lstStyle/>
              <a:p>
                <a:endParaRPr lang="nl-NL"/>
              </a:p>
            </p:txBody>
          </p:sp>
          <p:sp>
            <p:nvSpPr>
              <p:cNvPr id="16603" name="Rectangle 19"/>
              <p:cNvSpPr>
                <a:spLocks noChangeArrowheads="1"/>
              </p:cNvSpPr>
              <p:nvPr/>
            </p:nvSpPr>
            <p:spPr bwMode="auto">
              <a:xfrm>
                <a:off x="1541" y="1972"/>
                <a:ext cx="10" cy="1412"/>
              </a:xfrm>
              <a:prstGeom prst="rect">
                <a:avLst/>
              </a:prstGeom>
              <a:solidFill>
                <a:srgbClr val="FF0000"/>
              </a:solidFill>
              <a:ln w="9525">
                <a:noFill/>
                <a:miter lim="800000"/>
                <a:headEnd/>
                <a:tailEnd/>
              </a:ln>
            </p:spPr>
            <p:txBody>
              <a:bodyPr/>
              <a:lstStyle/>
              <a:p>
                <a:endParaRPr lang="nl-NL"/>
              </a:p>
            </p:txBody>
          </p:sp>
          <p:sp>
            <p:nvSpPr>
              <p:cNvPr id="16604" name="Rectangle 20"/>
              <p:cNvSpPr>
                <a:spLocks noChangeArrowheads="1"/>
              </p:cNvSpPr>
              <p:nvPr/>
            </p:nvSpPr>
            <p:spPr bwMode="auto">
              <a:xfrm>
                <a:off x="1551" y="1972"/>
                <a:ext cx="9" cy="1412"/>
              </a:xfrm>
              <a:prstGeom prst="rect">
                <a:avLst/>
              </a:prstGeom>
              <a:solidFill>
                <a:srgbClr val="FA0000"/>
              </a:solidFill>
              <a:ln w="9525">
                <a:noFill/>
                <a:miter lim="800000"/>
                <a:headEnd/>
                <a:tailEnd/>
              </a:ln>
            </p:spPr>
            <p:txBody>
              <a:bodyPr/>
              <a:lstStyle/>
              <a:p>
                <a:endParaRPr lang="nl-NL"/>
              </a:p>
            </p:txBody>
          </p:sp>
          <p:sp>
            <p:nvSpPr>
              <p:cNvPr id="16605" name="Rectangle 21"/>
              <p:cNvSpPr>
                <a:spLocks noChangeArrowheads="1"/>
              </p:cNvSpPr>
              <p:nvPr/>
            </p:nvSpPr>
            <p:spPr bwMode="auto">
              <a:xfrm>
                <a:off x="1560" y="1972"/>
                <a:ext cx="10" cy="1412"/>
              </a:xfrm>
              <a:prstGeom prst="rect">
                <a:avLst/>
              </a:prstGeom>
              <a:solidFill>
                <a:srgbClr val="F50000"/>
              </a:solidFill>
              <a:ln w="9525">
                <a:noFill/>
                <a:miter lim="800000"/>
                <a:headEnd/>
                <a:tailEnd/>
              </a:ln>
            </p:spPr>
            <p:txBody>
              <a:bodyPr/>
              <a:lstStyle/>
              <a:p>
                <a:endParaRPr lang="nl-NL"/>
              </a:p>
            </p:txBody>
          </p:sp>
          <p:sp>
            <p:nvSpPr>
              <p:cNvPr id="16606" name="Rectangle 22"/>
              <p:cNvSpPr>
                <a:spLocks noChangeArrowheads="1"/>
              </p:cNvSpPr>
              <p:nvPr/>
            </p:nvSpPr>
            <p:spPr bwMode="auto">
              <a:xfrm>
                <a:off x="1570" y="1972"/>
                <a:ext cx="10" cy="1412"/>
              </a:xfrm>
              <a:prstGeom prst="rect">
                <a:avLst/>
              </a:prstGeom>
              <a:solidFill>
                <a:srgbClr val="EE0000"/>
              </a:solidFill>
              <a:ln w="9525">
                <a:noFill/>
                <a:miter lim="800000"/>
                <a:headEnd/>
                <a:tailEnd/>
              </a:ln>
            </p:spPr>
            <p:txBody>
              <a:bodyPr/>
              <a:lstStyle/>
              <a:p>
                <a:endParaRPr lang="nl-NL"/>
              </a:p>
            </p:txBody>
          </p:sp>
          <p:sp>
            <p:nvSpPr>
              <p:cNvPr id="16607" name="Rectangle 23"/>
              <p:cNvSpPr>
                <a:spLocks noChangeArrowheads="1"/>
              </p:cNvSpPr>
              <p:nvPr/>
            </p:nvSpPr>
            <p:spPr bwMode="auto">
              <a:xfrm>
                <a:off x="1580" y="1972"/>
                <a:ext cx="9" cy="1412"/>
              </a:xfrm>
              <a:prstGeom prst="rect">
                <a:avLst/>
              </a:prstGeom>
              <a:solidFill>
                <a:srgbClr val="E30000"/>
              </a:solidFill>
              <a:ln w="9525">
                <a:noFill/>
                <a:miter lim="800000"/>
                <a:headEnd/>
                <a:tailEnd/>
              </a:ln>
            </p:spPr>
            <p:txBody>
              <a:bodyPr/>
              <a:lstStyle/>
              <a:p>
                <a:endParaRPr lang="nl-NL"/>
              </a:p>
            </p:txBody>
          </p:sp>
          <p:sp>
            <p:nvSpPr>
              <p:cNvPr id="16608" name="Rectangle 24"/>
              <p:cNvSpPr>
                <a:spLocks noChangeArrowheads="1"/>
              </p:cNvSpPr>
              <p:nvPr/>
            </p:nvSpPr>
            <p:spPr bwMode="auto">
              <a:xfrm>
                <a:off x="1589" y="1972"/>
                <a:ext cx="10" cy="1412"/>
              </a:xfrm>
              <a:prstGeom prst="rect">
                <a:avLst/>
              </a:prstGeom>
              <a:solidFill>
                <a:srgbClr val="D60000"/>
              </a:solidFill>
              <a:ln w="9525">
                <a:noFill/>
                <a:miter lim="800000"/>
                <a:headEnd/>
                <a:tailEnd/>
              </a:ln>
            </p:spPr>
            <p:txBody>
              <a:bodyPr/>
              <a:lstStyle/>
              <a:p>
                <a:endParaRPr lang="nl-NL"/>
              </a:p>
            </p:txBody>
          </p:sp>
          <p:sp>
            <p:nvSpPr>
              <p:cNvPr id="16609" name="Rectangle 25"/>
              <p:cNvSpPr>
                <a:spLocks noChangeArrowheads="1"/>
              </p:cNvSpPr>
              <p:nvPr/>
            </p:nvSpPr>
            <p:spPr bwMode="auto">
              <a:xfrm>
                <a:off x="1599" y="1972"/>
                <a:ext cx="10" cy="1412"/>
              </a:xfrm>
              <a:prstGeom prst="rect">
                <a:avLst/>
              </a:prstGeom>
              <a:solidFill>
                <a:srgbClr val="C60000"/>
              </a:solidFill>
              <a:ln w="9525">
                <a:noFill/>
                <a:miter lim="800000"/>
                <a:headEnd/>
                <a:tailEnd/>
              </a:ln>
            </p:spPr>
            <p:txBody>
              <a:bodyPr/>
              <a:lstStyle/>
              <a:p>
                <a:endParaRPr lang="nl-NL"/>
              </a:p>
            </p:txBody>
          </p:sp>
          <p:sp>
            <p:nvSpPr>
              <p:cNvPr id="16610" name="Rectangle 26"/>
              <p:cNvSpPr>
                <a:spLocks noChangeArrowheads="1"/>
              </p:cNvSpPr>
              <p:nvPr/>
            </p:nvSpPr>
            <p:spPr bwMode="auto">
              <a:xfrm>
                <a:off x="1609" y="1972"/>
                <a:ext cx="9" cy="1412"/>
              </a:xfrm>
              <a:prstGeom prst="rect">
                <a:avLst/>
              </a:prstGeom>
              <a:solidFill>
                <a:srgbClr val="B50000"/>
              </a:solidFill>
              <a:ln w="9525">
                <a:noFill/>
                <a:miter lim="800000"/>
                <a:headEnd/>
                <a:tailEnd/>
              </a:ln>
            </p:spPr>
            <p:txBody>
              <a:bodyPr/>
              <a:lstStyle/>
              <a:p>
                <a:endParaRPr lang="nl-NL"/>
              </a:p>
            </p:txBody>
          </p:sp>
          <p:sp>
            <p:nvSpPr>
              <p:cNvPr id="16611" name="Rectangle 27"/>
              <p:cNvSpPr>
                <a:spLocks noChangeArrowheads="1"/>
              </p:cNvSpPr>
              <p:nvPr/>
            </p:nvSpPr>
            <p:spPr bwMode="auto">
              <a:xfrm>
                <a:off x="1618" y="1972"/>
                <a:ext cx="10" cy="1412"/>
              </a:xfrm>
              <a:prstGeom prst="rect">
                <a:avLst/>
              </a:prstGeom>
              <a:solidFill>
                <a:srgbClr val="A40000"/>
              </a:solidFill>
              <a:ln w="9525">
                <a:noFill/>
                <a:miter lim="800000"/>
                <a:headEnd/>
                <a:tailEnd/>
              </a:ln>
            </p:spPr>
            <p:txBody>
              <a:bodyPr/>
              <a:lstStyle/>
              <a:p>
                <a:endParaRPr lang="nl-NL"/>
              </a:p>
            </p:txBody>
          </p:sp>
          <p:sp>
            <p:nvSpPr>
              <p:cNvPr id="16612" name="Rectangle 28"/>
              <p:cNvSpPr>
                <a:spLocks noChangeArrowheads="1"/>
              </p:cNvSpPr>
              <p:nvPr/>
            </p:nvSpPr>
            <p:spPr bwMode="auto">
              <a:xfrm>
                <a:off x="1628" y="1972"/>
                <a:ext cx="10" cy="1412"/>
              </a:xfrm>
              <a:prstGeom prst="rect">
                <a:avLst/>
              </a:prstGeom>
              <a:solidFill>
                <a:srgbClr val="940000"/>
              </a:solidFill>
              <a:ln w="9525">
                <a:noFill/>
                <a:miter lim="800000"/>
                <a:headEnd/>
                <a:tailEnd/>
              </a:ln>
            </p:spPr>
            <p:txBody>
              <a:bodyPr/>
              <a:lstStyle/>
              <a:p>
                <a:endParaRPr lang="nl-NL"/>
              </a:p>
            </p:txBody>
          </p:sp>
          <p:sp>
            <p:nvSpPr>
              <p:cNvPr id="16613" name="Rectangle 29"/>
              <p:cNvSpPr>
                <a:spLocks noChangeArrowheads="1"/>
              </p:cNvSpPr>
              <p:nvPr/>
            </p:nvSpPr>
            <p:spPr bwMode="auto">
              <a:xfrm>
                <a:off x="1638" y="1972"/>
                <a:ext cx="9" cy="1412"/>
              </a:xfrm>
              <a:prstGeom prst="rect">
                <a:avLst/>
              </a:prstGeom>
              <a:solidFill>
                <a:srgbClr val="880000"/>
              </a:solidFill>
              <a:ln w="9525">
                <a:noFill/>
                <a:miter lim="800000"/>
                <a:headEnd/>
                <a:tailEnd/>
              </a:ln>
            </p:spPr>
            <p:txBody>
              <a:bodyPr/>
              <a:lstStyle/>
              <a:p>
                <a:endParaRPr lang="nl-NL"/>
              </a:p>
            </p:txBody>
          </p:sp>
          <p:sp>
            <p:nvSpPr>
              <p:cNvPr id="16614" name="Rectangle 30"/>
              <p:cNvSpPr>
                <a:spLocks noChangeArrowheads="1"/>
              </p:cNvSpPr>
              <p:nvPr/>
            </p:nvSpPr>
            <p:spPr bwMode="auto">
              <a:xfrm>
                <a:off x="1647" y="1972"/>
                <a:ext cx="10" cy="1412"/>
              </a:xfrm>
              <a:prstGeom prst="rect">
                <a:avLst/>
              </a:prstGeom>
              <a:solidFill>
                <a:srgbClr val="7E0000"/>
              </a:solidFill>
              <a:ln w="9525">
                <a:noFill/>
                <a:miter lim="800000"/>
                <a:headEnd/>
                <a:tailEnd/>
              </a:ln>
            </p:spPr>
            <p:txBody>
              <a:bodyPr/>
              <a:lstStyle/>
              <a:p>
                <a:endParaRPr lang="nl-NL"/>
              </a:p>
            </p:txBody>
          </p:sp>
          <p:sp>
            <p:nvSpPr>
              <p:cNvPr id="16615" name="Rectangle 31"/>
              <p:cNvSpPr>
                <a:spLocks noChangeArrowheads="1"/>
              </p:cNvSpPr>
              <p:nvPr/>
            </p:nvSpPr>
            <p:spPr bwMode="auto">
              <a:xfrm>
                <a:off x="1657" y="1972"/>
                <a:ext cx="10" cy="1412"/>
              </a:xfrm>
              <a:prstGeom prst="rect">
                <a:avLst/>
              </a:prstGeom>
              <a:solidFill>
                <a:srgbClr val="760000"/>
              </a:solidFill>
              <a:ln w="9525">
                <a:noFill/>
                <a:miter lim="800000"/>
                <a:headEnd/>
                <a:tailEnd/>
              </a:ln>
            </p:spPr>
            <p:txBody>
              <a:bodyPr/>
              <a:lstStyle/>
              <a:p>
                <a:endParaRPr lang="nl-NL"/>
              </a:p>
            </p:txBody>
          </p:sp>
        </p:grpSp>
        <p:sp>
          <p:nvSpPr>
            <p:cNvPr id="16394" name="Rectangle 32"/>
            <p:cNvSpPr>
              <a:spLocks noChangeArrowheads="1"/>
            </p:cNvSpPr>
            <p:nvPr/>
          </p:nvSpPr>
          <p:spPr bwMode="auto">
            <a:xfrm>
              <a:off x="1415" y="1972"/>
              <a:ext cx="252" cy="1412"/>
            </a:xfrm>
            <a:prstGeom prst="rect">
              <a:avLst/>
            </a:prstGeom>
            <a:noFill/>
            <a:ln w="15875">
              <a:solidFill>
                <a:srgbClr val="000000"/>
              </a:solidFill>
              <a:miter lim="800000"/>
              <a:headEnd/>
              <a:tailEnd/>
            </a:ln>
          </p:spPr>
          <p:txBody>
            <a:bodyPr/>
            <a:lstStyle/>
            <a:p>
              <a:endParaRPr lang="nl-NL"/>
            </a:p>
          </p:txBody>
        </p:sp>
        <p:grpSp>
          <p:nvGrpSpPr>
            <p:cNvPr id="16395" name="Group 33"/>
            <p:cNvGrpSpPr>
              <a:grpSpLocks/>
            </p:cNvGrpSpPr>
            <p:nvPr/>
          </p:nvGrpSpPr>
          <p:grpSpPr bwMode="auto">
            <a:xfrm>
              <a:off x="2024" y="2929"/>
              <a:ext cx="242" cy="455"/>
              <a:chOff x="2024" y="2929"/>
              <a:chExt cx="242" cy="455"/>
            </a:xfrm>
          </p:grpSpPr>
          <p:sp>
            <p:nvSpPr>
              <p:cNvPr id="16565" name="Rectangle 34"/>
              <p:cNvSpPr>
                <a:spLocks noChangeArrowheads="1"/>
              </p:cNvSpPr>
              <p:nvPr/>
            </p:nvSpPr>
            <p:spPr bwMode="auto">
              <a:xfrm>
                <a:off x="2024" y="2929"/>
                <a:ext cx="10" cy="455"/>
              </a:xfrm>
              <a:prstGeom prst="rect">
                <a:avLst/>
              </a:prstGeom>
              <a:solidFill>
                <a:srgbClr val="780000"/>
              </a:solidFill>
              <a:ln w="9525">
                <a:noFill/>
                <a:miter lim="800000"/>
                <a:headEnd/>
                <a:tailEnd/>
              </a:ln>
            </p:spPr>
            <p:txBody>
              <a:bodyPr/>
              <a:lstStyle/>
              <a:p>
                <a:endParaRPr lang="nl-NL"/>
              </a:p>
            </p:txBody>
          </p:sp>
          <p:sp>
            <p:nvSpPr>
              <p:cNvPr id="16566" name="Rectangle 35"/>
              <p:cNvSpPr>
                <a:spLocks noChangeArrowheads="1"/>
              </p:cNvSpPr>
              <p:nvPr/>
            </p:nvSpPr>
            <p:spPr bwMode="auto">
              <a:xfrm>
                <a:off x="2034" y="2929"/>
                <a:ext cx="10" cy="455"/>
              </a:xfrm>
              <a:prstGeom prst="rect">
                <a:avLst/>
              </a:prstGeom>
              <a:solidFill>
                <a:srgbClr val="7E0000"/>
              </a:solidFill>
              <a:ln w="9525">
                <a:noFill/>
                <a:miter lim="800000"/>
                <a:headEnd/>
                <a:tailEnd/>
              </a:ln>
            </p:spPr>
            <p:txBody>
              <a:bodyPr/>
              <a:lstStyle/>
              <a:p>
                <a:endParaRPr lang="nl-NL"/>
              </a:p>
            </p:txBody>
          </p:sp>
          <p:sp>
            <p:nvSpPr>
              <p:cNvPr id="16567" name="Rectangle 36"/>
              <p:cNvSpPr>
                <a:spLocks noChangeArrowheads="1"/>
              </p:cNvSpPr>
              <p:nvPr/>
            </p:nvSpPr>
            <p:spPr bwMode="auto">
              <a:xfrm>
                <a:off x="2044" y="2929"/>
                <a:ext cx="9" cy="455"/>
              </a:xfrm>
              <a:prstGeom prst="rect">
                <a:avLst/>
              </a:prstGeom>
              <a:solidFill>
                <a:srgbClr val="890000"/>
              </a:solidFill>
              <a:ln w="9525">
                <a:noFill/>
                <a:miter lim="800000"/>
                <a:headEnd/>
                <a:tailEnd/>
              </a:ln>
            </p:spPr>
            <p:txBody>
              <a:bodyPr/>
              <a:lstStyle/>
              <a:p>
                <a:endParaRPr lang="nl-NL"/>
              </a:p>
            </p:txBody>
          </p:sp>
          <p:sp>
            <p:nvSpPr>
              <p:cNvPr id="16568" name="Rectangle 37"/>
              <p:cNvSpPr>
                <a:spLocks noChangeArrowheads="1"/>
              </p:cNvSpPr>
              <p:nvPr/>
            </p:nvSpPr>
            <p:spPr bwMode="auto">
              <a:xfrm>
                <a:off x="2053" y="2929"/>
                <a:ext cx="10" cy="455"/>
              </a:xfrm>
              <a:prstGeom prst="rect">
                <a:avLst/>
              </a:prstGeom>
              <a:solidFill>
                <a:srgbClr val="960000"/>
              </a:solidFill>
              <a:ln w="9525">
                <a:noFill/>
                <a:miter lim="800000"/>
                <a:headEnd/>
                <a:tailEnd/>
              </a:ln>
            </p:spPr>
            <p:txBody>
              <a:bodyPr/>
              <a:lstStyle/>
              <a:p>
                <a:endParaRPr lang="nl-NL"/>
              </a:p>
            </p:txBody>
          </p:sp>
          <p:sp>
            <p:nvSpPr>
              <p:cNvPr id="16569" name="Rectangle 38"/>
              <p:cNvSpPr>
                <a:spLocks noChangeArrowheads="1"/>
              </p:cNvSpPr>
              <p:nvPr/>
            </p:nvSpPr>
            <p:spPr bwMode="auto">
              <a:xfrm>
                <a:off x="2063" y="2929"/>
                <a:ext cx="10" cy="455"/>
              </a:xfrm>
              <a:prstGeom prst="rect">
                <a:avLst/>
              </a:prstGeom>
              <a:solidFill>
                <a:srgbClr val="A70000"/>
              </a:solidFill>
              <a:ln w="9525">
                <a:noFill/>
                <a:miter lim="800000"/>
                <a:headEnd/>
                <a:tailEnd/>
              </a:ln>
            </p:spPr>
            <p:txBody>
              <a:bodyPr/>
              <a:lstStyle/>
              <a:p>
                <a:endParaRPr lang="nl-NL"/>
              </a:p>
            </p:txBody>
          </p:sp>
          <p:sp>
            <p:nvSpPr>
              <p:cNvPr id="16570" name="Rectangle 39"/>
              <p:cNvSpPr>
                <a:spLocks noChangeArrowheads="1"/>
              </p:cNvSpPr>
              <p:nvPr/>
            </p:nvSpPr>
            <p:spPr bwMode="auto">
              <a:xfrm>
                <a:off x="2073" y="2929"/>
                <a:ext cx="10" cy="455"/>
              </a:xfrm>
              <a:prstGeom prst="rect">
                <a:avLst/>
              </a:prstGeom>
              <a:solidFill>
                <a:srgbClr val="B90000"/>
              </a:solidFill>
              <a:ln w="9525">
                <a:noFill/>
                <a:miter lim="800000"/>
                <a:headEnd/>
                <a:tailEnd/>
              </a:ln>
            </p:spPr>
            <p:txBody>
              <a:bodyPr/>
              <a:lstStyle/>
              <a:p>
                <a:endParaRPr lang="nl-NL"/>
              </a:p>
            </p:txBody>
          </p:sp>
          <p:sp>
            <p:nvSpPr>
              <p:cNvPr id="16571" name="Rectangle 40"/>
              <p:cNvSpPr>
                <a:spLocks noChangeArrowheads="1"/>
              </p:cNvSpPr>
              <p:nvPr/>
            </p:nvSpPr>
            <p:spPr bwMode="auto">
              <a:xfrm>
                <a:off x="2083" y="2929"/>
                <a:ext cx="9" cy="455"/>
              </a:xfrm>
              <a:prstGeom prst="rect">
                <a:avLst/>
              </a:prstGeom>
              <a:solidFill>
                <a:srgbClr val="CB0000"/>
              </a:solidFill>
              <a:ln w="9525">
                <a:noFill/>
                <a:miter lim="800000"/>
                <a:headEnd/>
                <a:tailEnd/>
              </a:ln>
            </p:spPr>
            <p:txBody>
              <a:bodyPr/>
              <a:lstStyle/>
              <a:p>
                <a:endParaRPr lang="nl-NL"/>
              </a:p>
            </p:txBody>
          </p:sp>
          <p:sp>
            <p:nvSpPr>
              <p:cNvPr id="16572" name="Rectangle 41"/>
              <p:cNvSpPr>
                <a:spLocks noChangeArrowheads="1"/>
              </p:cNvSpPr>
              <p:nvPr/>
            </p:nvSpPr>
            <p:spPr bwMode="auto">
              <a:xfrm>
                <a:off x="2092" y="2929"/>
                <a:ext cx="10" cy="455"/>
              </a:xfrm>
              <a:prstGeom prst="rect">
                <a:avLst/>
              </a:prstGeom>
              <a:solidFill>
                <a:srgbClr val="DA0000"/>
              </a:solidFill>
              <a:ln w="9525">
                <a:noFill/>
                <a:miter lim="800000"/>
                <a:headEnd/>
                <a:tailEnd/>
              </a:ln>
            </p:spPr>
            <p:txBody>
              <a:bodyPr/>
              <a:lstStyle/>
              <a:p>
                <a:endParaRPr lang="nl-NL"/>
              </a:p>
            </p:txBody>
          </p:sp>
          <p:sp>
            <p:nvSpPr>
              <p:cNvPr id="16573" name="Rectangle 42"/>
              <p:cNvSpPr>
                <a:spLocks noChangeArrowheads="1"/>
              </p:cNvSpPr>
              <p:nvPr/>
            </p:nvSpPr>
            <p:spPr bwMode="auto">
              <a:xfrm>
                <a:off x="2102" y="2929"/>
                <a:ext cx="10" cy="455"/>
              </a:xfrm>
              <a:prstGeom prst="rect">
                <a:avLst/>
              </a:prstGeom>
              <a:solidFill>
                <a:srgbClr val="E70000"/>
              </a:solidFill>
              <a:ln w="9525">
                <a:noFill/>
                <a:miter lim="800000"/>
                <a:headEnd/>
                <a:tailEnd/>
              </a:ln>
            </p:spPr>
            <p:txBody>
              <a:bodyPr/>
              <a:lstStyle/>
              <a:p>
                <a:endParaRPr lang="nl-NL"/>
              </a:p>
            </p:txBody>
          </p:sp>
          <p:sp>
            <p:nvSpPr>
              <p:cNvPr id="16574" name="Rectangle 43"/>
              <p:cNvSpPr>
                <a:spLocks noChangeArrowheads="1"/>
              </p:cNvSpPr>
              <p:nvPr/>
            </p:nvSpPr>
            <p:spPr bwMode="auto">
              <a:xfrm>
                <a:off x="2112" y="2929"/>
                <a:ext cx="9" cy="455"/>
              </a:xfrm>
              <a:prstGeom prst="rect">
                <a:avLst/>
              </a:prstGeom>
              <a:solidFill>
                <a:srgbClr val="F10000"/>
              </a:solidFill>
              <a:ln w="9525">
                <a:noFill/>
                <a:miter lim="800000"/>
                <a:headEnd/>
                <a:tailEnd/>
              </a:ln>
            </p:spPr>
            <p:txBody>
              <a:bodyPr/>
              <a:lstStyle/>
              <a:p>
                <a:endParaRPr lang="nl-NL"/>
              </a:p>
            </p:txBody>
          </p:sp>
          <p:sp>
            <p:nvSpPr>
              <p:cNvPr id="16575" name="Rectangle 44"/>
              <p:cNvSpPr>
                <a:spLocks noChangeArrowheads="1"/>
              </p:cNvSpPr>
              <p:nvPr/>
            </p:nvSpPr>
            <p:spPr bwMode="auto">
              <a:xfrm>
                <a:off x="2121" y="2929"/>
                <a:ext cx="10" cy="455"/>
              </a:xfrm>
              <a:prstGeom prst="rect">
                <a:avLst/>
              </a:prstGeom>
              <a:solidFill>
                <a:srgbClr val="F80000"/>
              </a:solidFill>
              <a:ln w="9525">
                <a:noFill/>
                <a:miter lim="800000"/>
                <a:headEnd/>
                <a:tailEnd/>
              </a:ln>
            </p:spPr>
            <p:txBody>
              <a:bodyPr/>
              <a:lstStyle/>
              <a:p>
                <a:endParaRPr lang="nl-NL"/>
              </a:p>
            </p:txBody>
          </p:sp>
          <p:sp>
            <p:nvSpPr>
              <p:cNvPr id="16576" name="Rectangle 45"/>
              <p:cNvSpPr>
                <a:spLocks noChangeArrowheads="1"/>
              </p:cNvSpPr>
              <p:nvPr/>
            </p:nvSpPr>
            <p:spPr bwMode="auto">
              <a:xfrm>
                <a:off x="2131" y="2929"/>
                <a:ext cx="10" cy="455"/>
              </a:xfrm>
              <a:prstGeom prst="rect">
                <a:avLst/>
              </a:prstGeom>
              <a:solidFill>
                <a:srgbClr val="FC0000"/>
              </a:solidFill>
              <a:ln w="9525">
                <a:noFill/>
                <a:miter lim="800000"/>
                <a:headEnd/>
                <a:tailEnd/>
              </a:ln>
            </p:spPr>
            <p:txBody>
              <a:bodyPr/>
              <a:lstStyle/>
              <a:p>
                <a:endParaRPr lang="nl-NL"/>
              </a:p>
            </p:txBody>
          </p:sp>
          <p:sp>
            <p:nvSpPr>
              <p:cNvPr id="16577" name="Rectangle 46"/>
              <p:cNvSpPr>
                <a:spLocks noChangeArrowheads="1"/>
              </p:cNvSpPr>
              <p:nvPr/>
            </p:nvSpPr>
            <p:spPr bwMode="auto">
              <a:xfrm>
                <a:off x="2141" y="2929"/>
                <a:ext cx="9" cy="455"/>
              </a:xfrm>
              <a:prstGeom prst="rect">
                <a:avLst/>
              </a:prstGeom>
              <a:solidFill>
                <a:srgbClr val="FF0000"/>
              </a:solidFill>
              <a:ln w="9525">
                <a:noFill/>
                <a:miter lim="800000"/>
                <a:headEnd/>
                <a:tailEnd/>
              </a:ln>
            </p:spPr>
            <p:txBody>
              <a:bodyPr/>
              <a:lstStyle/>
              <a:p>
                <a:endParaRPr lang="nl-NL"/>
              </a:p>
            </p:txBody>
          </p:sp>
          <p:sp>
            <p:nvSpPr>
              <p:cNvPr id="16578" name="Rectangle 47"/>
              <p:cNvSpPr>
                <a:spLocks noChangeArrowheads="1"/>
              </p:cNvSpPr>
              <p:nvPr/>
            </p:nvSpPr>
            <p:spPr bwMode="auto">
              <a:xfrm>
                <a:off x="2150" y="2929"/>
                <a:ext cx="10" cy="455"/>
              </a:xfrm>
              <a:prstGeom prst="rect">
                <a:avLst/>
              </a:prstGeom>
              <a:solidFill>
                <a:srgbClr val="FF0000"/>
              </a:solidFill>
              <a:ln w="9525">
                <a:noFill/>
                <a:miter lim="800000"/>
                <a:headEnd/>
                <a:tailEnd/>
              </a:ln>
            </p:spPr>
            <p:txBody>
              <a:bodyPr/>
              <a:lstStyle/>
              <a:p>
                <a:endParaRPr lang="nl-NL"/>
              </a:p>
            </p:txBody>
          </p:sp>
          <p:sp>
            <p:nvSpPr>
              <p:cNvPr id="16579" name="Rectangle 48"/>
              <p:cNvSpPr>
                <a:spLocks noChangeArrowheads="1"/>
              </p:cNvSpPr>
              <p:nvPr/>
            </p:nvSpPr>
            <p:spPr bwMode="auto">
              <a:xfrm>
                <a:off x="2160" y="2929"/>
                <a:ext cx="10" cy="455"/>
              </a:xfrm>
              <a:prstGeom prst="rect">
                <a:avLst/>
              </a:prstGeom>
              <a:solidFill>
                <a:srgbClr val="F80000"/>
              </a:solidFill>
              <a:ln w="9525">
                <a:noFill/>
                <a:miter lim="800000"/>
                <a:headEnd/>
                <a:tailEnd/>
              </a:ln>
            </p:spPr>
            <p:txBody>
              <a:bodyPr/>
              <a:lstStyle/>
              <a:p>
                <a:endParaRPr lang="nl-NL"/>
              </a:p>
            </p:txBody>
          </p:sp>
          <p:sp>
            <p:nvSpPr>
              <p:cNvPr id="16580" name="Rectangle 49"/>
              <p:cNvSpPr>
                <a:spLocks noChangeArrowheads="1"/>
              </p:cNvSpPr>
              <p:nvPr/>
            </p:nvSpPr>
            <p:spPr bwMode="auto">
              <a:xfrm>
                <a:off x="2170" y="2929"/>
                <a:ext cx="9" cy="455"/>
              </a:xfrm>
              <a:prstGeom prst="rect">
                <a:avLst/>
              </a:prstGeom>
              <a:solidFill>
                <a:srgbClr val="F10000"/>
              </a:solidFill>
              <a:ln w="9525">
                <a:noFill/>
                <a:miter lim="800000"/>
                <a:headEnd/>
                <a:tailEnd/>
              </a:ln>
            </p:spPr>
            <p:txBody>
              <a:bodyPr/>
              <a:lstStyle/>
              <a:p>
                <a:endParaRPr lang="nl-NL"/>
              </a:p>
            </p:txBody>
          </p:sp>
          <p:sp>
            <p:nvSpPr>
              <p:cNvPr id="16581" name="Rectangle 50"/>
              <p:cNvSpPr>
                <a:spLocks noChangeArrowheads="1"/>
              </p:cNvSpPr>
              <p:nvPr/>
            </p:nvSpPr>
            <p:spPr bwMode="auto">
              <a:xfrm>
                <a:off x="2179" y="2929"/>
                <a:ext cx="10" cy="455"/>
              </a:xfrm>
              <a:prstGeom prst="rect">
                <a:avLst/>
              </a:prstGeom>
              <a:solidFill>
                <a:srgbClr val="E70000"/>
              </a:solidFill>
              <a:ln w="9525">
                <a:noFill/>
                <a:miter lim="800000"/>
                <a:headEnd/>
                <a:tailEnd/>
              </a:ln>
            </p:spPr>
            <p:txBody>
              <a:bodyPr/>
              <a:lstStyle/>
              <a:p>
                <a:endParaRPr lang="nl-NL"/>
              </a:p>
            </p:txBody>
          </p:sp>
          <p:sp>
            <p:nvSpPr>
              <p:cNvPr id="16582" name="Rectangle 51"/>
              <p:cNvSpPr>
                <a:spLocks noChangeArrowheads="1"/>
              </p:cNvSpPr>
              <p:nvPr/>
            </p:nvSpPr>
            <p:spPr bwMode="auto">
              <a:xfrm>
                <a:off x="2189" y="2929"/>
                <a:ext cx="10" cy="455"/>
              </a:xfrm>
              <a:prstGeom prst="rect">
                <a:avLst/>
              </a:prstGeom>
              <a:solidFill>
                <a:srgbClr val="DA0000"/>
              </a:solidFill>
              <a:ln w="9525">
                <a:noFill/>
                <a:miter lim="800000"/>
                <a:headEnd/>
                <a:tailEnd/>
              </a:ln>
            </p:spPr>
            <p:txBody>
              <a:bodyPr/>
              <a:lstStyle/>
              <a:p>
                <a:endParaRPr lang="nl-NL"/>
              </a:p>
            </p:txBody>
          </p:sp>
          <p:sp>
            <p:nvSpPr>
              <p:cNvPr id="16583" name="Rectangle 52"/>
              <p:cNvSpPr>
                <a:spLocks noChangeArrowheads="1"/>
              </p:cNvSpPr>
              <p:nvPr/>
            </p:nvSpPr>
            <p:spPr bwMode="auto">
              <a:xfrm>
                <a:off x="2199" y="2929"/>
                <a:ext cx="9" cy="455"/>
              </a:xfrm>
              <a:prstGeom prst="rect">
                <a:avLst/>
              </a:prstGeom>
              <a:solidFill>
                <a:srgbClr val="CB0000"/>
              </a:solidFill>
              <a:ln w="9525">
                <a:noFill/>
                <a:miter lim="800000"/>
                <a:headEnd/>
                <a:tailEnd/>
              </a:ln>
            </p:spPr>
            <p:txBody>
              <a:bodyPr/>
              <a:lstStyle/>
              <a:p>
                <a:endParaRPr lang="nl-NL"/>
              </a:p>
            </p:txBody>
          </p:sp>
          <p:sp>
            <p:nvSpPr>
              <p:cNvPr id="16584" name="Rectangle 53"/>
              <p:cNvSpPr>
                <a:spLocks noChangeArrowheads="1"/>
              </p:cNvSpPr>
              <p:nvPr/>
            </p:nvSpPr>
            <p:spPr bwMode="auto">
              <a:xfrm>
                <a:off x="2208" y="2929"/>
                <a:ext cx="10" cy="455"/>
              </a:xfrm>
              <a:prstGeom prst="rect">
                <a:avLst/>
              </a:prstGeom>
              <a:solidFill>
                <a:srgbClr val="B90000"/>
              </a:solidFill>
              <a:ln w="9525">
                <a:noFill/>
                <a:miter lim="800000"/>
                <a:headEnd/>
                <a:tailEnd/>
              </a:ln>
            </p:spPr>
            <p:txBody>
              <a:bodyPr/>
              <a:lstStyle/>
              <a:p>
                <a:endParaRPr lang="nl-NL"/>
              </a:p>
            </p:txBody>
          </p:sp>
          <p:sp>
            <p:nvSpPr>
              <p:cNvPr id="16585" name="Rectangle 54"/>
              <p:cNvSpPr>
                <a:spLocks noChangeArrowheads="1"/>
              </p:cNvSpPr>
              <p:nvPr/>
            </p:nvSpPr>
            <p:spPr bwMode="auto">
              <a:xfrm>
                <a:off x="2218" y="2929"/>
                <a:ext cx="10" cy="455"/>
              </a:xfrm>
              <a:prstGeom prst="rect">
                <a:avLst/>
              </a:prstGeom>
              <a:solidFill>
                <a:srgbClr val="A70000"/>
              </a:solidFill>
              <a:ln w="9525">
                <a:noFill/>
                <a:miter lim="800000"/>
                <a:headEnd/>
                <a:tailEnd/>
              </a:ln>
            </p:spPr>
            <p:txBody>
              <a:bodyPr/>
              <a:lstStyle/>
              <a:p>
                <a:endParaRPr lang="nl-NL"/>
              </a:p>
            </p:txBody>
          </p:sp>
          <p:sp>
            <p:nvSpPr>
              <p:cNvPr id="16586" name="Rectangle 55"/>
              <p:cNvSpPr>
                <a:spLocks noChangeArrowheads="1"/>
              </p:cNvSpPr>
              <p:nvPr/>
            </p:nvSpPr>
            <p:spPr bwMode="auto">
              <a:xfrm>
                <a:off x="2228" y="2929"/>
                <a:ext cx="9" cy="455"/>
              </a:xfrm>
              <a:prstGeom prst="rect">
                <a:avLst/>
              </a:prstGeom>
              <a:solidFill>
                <a:srgbClr val="960000"/>
              </a:solidFill>
              <a:ln w="9525">
                <a:noFill/>
                <a:miter lim="800000"/>
                <a:headEnd/>
                <a:tailEnd/>
              </a:ln>
            </p:spPr>
            <p:txBody>
              <a:bodyPr/>
              <a:lstStyle/>
              <a:p>
                <a:endParaRPr lang="nl-NL"/>
              </a:p>
            </p:txBody>
          </p:sp>
          <p:sp>
            <p:nvSpPr>
              <p:cNvPr id="16587" name="Rectangle 56"/>
              <p:cNvSpPr>
                <a:spLocks noChangeArrowheads="1"/>
              </p:cNvSpPr>
              <p:nvPr/>
            </p:nvSpPr>
            <p:spPr bwMode="auto">
              <a:xfrm>
                <a:off x="2237" y="2929"/>
                <a:ext cx="10" cy="455"/>
              </a:xfrm>
              <a:prstGeom prst="rect">
                <a:avLst/>
              </a:prstGeom>
              <a:solidFill>
                <a:srgbClr val="890000"/>
              </a:solidFill>
              <a:ln w="9525">
                <a:noFill/>
                <a:miter lim="800000"/>
                <a:headEnd/>
                <a:tailEnd/>
              </a:ln>
            </p:spPr>
            <p:txBody>
              <a:bodyPr/>
              <a:lstStyle/>
              <a:p>
                <a:endParaRPr lang="nl-NL"/>
              </a:p>
            </p:txBody>
          </p:sp>
          <p:sp>
            <p:nvSpPr>
              <p:cNvPr id="16588" name="Rectangle 57"/>
              <p:cNvSpPr>
                <a:spLocks noChangeArrowheads="1"/>
              </p:cNvSpPr>
              <p:nvPr/>
            </p:nvSpPr>
            <p:spPr bwMode="auto">
              <a:xfrm>
                <a:off x="2247" y="2929"/>
                <a:ext cx="10" cy="455"/>
              </a:xfrm>
              <a:prstGeom prst="rect">
                <a:avLst/>
              </a:prstGeom>
              <a:solidFill>
                <a:srgbClr val="7E0000"/>
              </a:solidFill>
              <a:ln w="9525">
                <a:noFill/>
                <a:miter lim="800000"/>
                <a:headEnd/>
                <a:tailEnd/>
              </a:ln>
            </p:spPr>
            <p:txBody>
              <a:bodyPr/>
              <a:lstStyle/>
              <a:p>
                <a:endParaRPr lang="nl-NL"/>
              </a:p>
            </p:txBody>
          </p:sp>
          <p:sp>
            <p:nvSpPr>
              <p:cNvPr id="16589" name="Rectangle 58"/>
              <p:cNvSpPr>
                <a:spLocks noChangeArrowheads="1"/>
              </p:cNvSpPr>
              <p:nvPr/>
            </p:nvSpPr>
            <p:spPr bwMode="auto">
              <a:xfrm>
                <a:off x="2257" y="2929"/>
                <a:ext cx="9" cy="455"/>
              </a:xfrm>
              <a:prstGeom prst="rect">
                <a:avLst/>
              </a:prstGeom>
              <a:solidFill>
                <a:srgbClr val="760000"/>
              </a:solidFill>
              <a:ln w="9525">
                <a:noFill/>
                <a:miter lim="800000"/>
                <a:headEnd/>
                <a:tailEnd/>
              </a:ln>
            </p:spPr>
            <p:txBody>
              <a:bodyPr/>
              <a:lstStyle/>
              <a:p>
                <a:endParaRPr lang="nl-NL"/>
              </a:p>
            </p:txBody>
          </p:sp>
        </p:grpSp>
        <p:sp>
          <p:nvSpPr>
            <p:cNvPr id="16396" name="Rectangle 59"/>
            <p:cNvSpPr>
              <a:spLocks noChangeArrowheads="1"/>
            </p:cNvSpPr>
            <p:nvPr/>
          </p:nvSpPr>
          <p:spPr bwMode="auto">
            <a:xfrm>
              <a:off x="2024" y="2929"/>
              <a:ext cx="242" cy="455"/>
            </a:xfrm>
            <a:prstGeom prst="rect">
              <a:avLst/>
            </a:prstGeom>
            <a:noFill/>
            <a:ln w="15875">
              <a:solidFill>
                <a:srgbClr val="000000"/>
              </a:solidFill>
              <a:miter lim="800000"/>
              <a:headEnd/>
              <a:tailEnd/>
            </a:ln>
          </p:spPr>
          <p:txBody>
            <a:bodyPr/>
            <a:lstStyle/>
            <a:p>
              <a:endParaRPr lang="nl-NL"/>
            </a:p>
          </p:txBody>
        </p:sp>
        <p:grpSp>
          <p:nvGrpSpPr>
            <p:cNvPr id="16397" name="Group 60"/>
            <p:cNvGrpSpPr>
              <a:grpSpLocks/>
            </p:cNvGrpSpPr>
            <p:nvPr/>
          </p:nvGrpSpPr>
          <p:grpSpPr bwMode="auto">
            <a:xfrm>
              <a:off x="2624" y="2658"/>
              <a:ext cx="252" cy="726"/>
              <a:chOff x="2624" y="2658"/>
              <a:chExt cx="252" cy="726"/>
            </a:xfrm>
          </p:grpSpPr>
          <p:sp>
            <p:nvSpPr>
              <p:cNvPr id="16539" name="Rectangle 61"/>
              <p:cNvSpPr>
                <a:spLocks noChangeArrowheads="1"/>
              </p:cNvSpPr>
              <p:nvPr/>
            </p:nvSpPr>
            <p:spPr bwMode="auto">
              <a:xfrm>
                <a:off x="2624" y="2658"/>
                <a:ext cx="10" cy="726"/>
              </a:xfrm>
              <a:prstGeom prst="rect">
                <a:avLst/>
              </a:prstGeom>
              <a:solidFill>
                <a:srgbClr val="770000"/>
              </a:solidFill>
              <a:ln w="9525">
                <a:noFill/>
                <a:miter lim="800000"/>
                <a:headEnd/>
                <a:tailEnd/>
              </a:ln>
            </p:spPr>
            <p:txBody>
              <a:bodyPr/>
              <a:lstStyle/>
              <a:p>
                <a:endParaRPr lang="nl-NL"/>
              </a:p>
            </p:txBody>
          </p:sp>
          <p:sp>
            <p:nvSpPr>
              <p:cNvPr id="16540" name="Rectangle 62"/>
              <p:cNvSpPr>
                <a:spLocks noChangeArrowheads="1"/>
              </p:cNvSpPr>
              <p:nvPr/>
            </p:nvSpPr>
            <p:spPr bwMode="auto">
              <a:xfrm>
                <a:off x="2634" y="2658"/>
                <a:ext cx="9" cy="726"/>
              </a:xfrm>
              <a:prstGeom prst="rect">
                <a:avLst/>
              </a:prstGeom>
              <a:solidFill>
                <a:srgbClr val="7E0000"/>
              </a:solidFill>
              <a:ln w="9525">
                <a:noFill/>
                <a:miter lim="800000"/>
                <a:headEnd/>
                <a:tailEnd/>
              </a:ln>
            </p:spPr>
            <p:txBody>
              <a:bodyPr/>
              <a:lstStyle/>
              <a:p>
                <a:endParaRPr lang="nl-NL"/>
              </a:p>
            </p:txBody>
          </p:sp>
          <p:sp>
            <p:nvSpPr>
              <p:cNvPr id="16541" name="Rectangle 63"/>
              <p:cNvSpPr>
                <a:spLocks noChangeArrowheads="1"/>
              </p:cNvSpPr>
              <p:nvPr/>
            </p:nvSpPr>
            <p:spPr bwMode="auto">
              <a:xfrm>
                <a:off x="2643" y="2658"/>
                <a:ext cx="10" cy="726"/>
              </a:xfrm>
              <a:prstGeom prst="rect">
                <a:avLst/>
              </a:prstGeom>
              <a:solidFill>
                <a:srgbClr val="880000"/>
              </a:solidFill>
              <a:ln w="9525">
                <a:noFill/>
                <a:miter lim="800000"/>
                <a:headEnd/>
                <a:tailEnd/>
              </a:ln>
            </p:spPr>
            <p:txBody>
              <a:bodyPr/>
              <a:lstStyle/>
              <a:p>
                <a:endParaRPr lang="nl-NL"/>
              </a:p>
            </p:txBody>
          </p:sp>
          <p:sp>
            <p:nvSpPr>
              <p:cNvPr id="16542" name="Rectangle 64"/>
              <p:cNvSpPr>
                <a:spLocks noChangeArrowheads="1"/>
              </p:cNvSpPr>
              <p:nvPr/>
            </p:nvSpPr>
            <p:spPr bwMode="auto">
              <a:xfrm>
                <a:off x="2653" y="2658"/>
                <a:ext cx="10" cy="726"/>
              </a:xfrm>
              <a:prstGeom prst="rect">
                <a:avLst/>
              </a:prstGeom>
              <a:solidFill>
                <a:srgbClr val="940000"/>
              </a:solidFill>
              <a:ln w="9525">
                <a:noFill/>
                <a:miter lim="800000"/>
                <a:headEnd/>
                <a:tailEnd/>
              </a:ln>
            </p:spPr>
            <p:txBody>
              <a:bodyPr/>
              <a:lstStyle/>
              <a:p>
                <a:endParaRPr lang="nl-NL"/>
              </a:p>
            </p:txBody>
          </p:sp>
          <p:sp>
            <p:nvSpPr>
              <p:cNvPr id="16543" name="Rectangle 65"/>
              <p:cNvSpPr>
                <a:spLocks noChangeArrowheads="1"/>
              </p:cNvSpPr>
              <p:nvPr/>
            </p:nvSpPr>
            <p:spPr bwMode="auto">
              <a:xfrm>
                <a:off x="2663" y="2658"/>
                <a:ext cx="9" cy="726"/>
              </a:xfrm>
              <a:prstGeom prst="rect">
                <a:avLst/>
              </a:prstGeom>
              <a:solidFill>
                <a:srgbClr val="A40000"/>
              </a:solidFill>
              <a:ln w="9525">
                <a:noFill/>
                <a:miter lim="800000"/>
                <a:headEnd/>
                <a:tailEnd/>
              </a:ln>
            </p:spPr>
            <p:txBody>
              <a:bodyPr/>
              <a:lstStyle/>
              <a:p>
                <a:endParaRPr lang="nl-NL"/>
              </a:p>
            </p:txBody>
          </p:sp>
          <p:sp>
            <p:nvSpPr>
              <p:cNvPr id="16544" name="Rectangle 66"/>
              <p:cNvSpPr>
                <a:spLocks noChangeArrowheads="1"/>
              </p:cNvSpPr>
              <p:nvPr/>
            </p:nvSpPr>
            <p:spPr bwMode="auto">
              <a:xfrm>
                <a:off x="2672" y="2658"/>
                <a:ext cx="10" cy="726"/>
              </a:xfrm>
              <a:prstGeom prst="rect">
                <a:avLst/>
              </a:prstGeom>
              <a:solidFill>
                <a:srgbClr val="B50000"/>
              </a:solidFill>
              <a:ln w="9525">
                <a:noFill/>
                <a:miter lim="800000"/>
                <a:headEnd/>
                <a:tailEnd/>
              </a:ln>
            </p:spPr>
            <p:txBody>
              <a:bodyPr/>
              <a:lstStyle/>
              <a:p>
                <a:endParaRPr lang="nl-NL"/>
              </a:p>
            </p:txBody>
          </p:sp>
          <p:sp>
            <p:nvSpPr>
              <p:cNvPr id="16545" name="Rectangle 67"/>
              <p:cNvSpPr>
                <a:spLocks noChangeArrowheads="1"/>
              </p:cNvSpPr>
              <p:nvPr/>
            </p:nvSpPr>
            <p:spPr bwMode="auto">
              <a:xfrm>
                <a:off x="2682" y="2658"/>
                <a:ext cx="10" cy="726"/>
              </a:xfrm>
              <a:prstGeom prst="rect">
                <a:avLst/>
              </a:prstGeom>
              <a:solidFill>
                <a:srgbClr val="C70000"/>
              </a:solidFill>
              <a:ln w="9525">
                <a:noFill/>
                <a:miter lim="800000"/>
                <a:headEnd/>
                <a:tailEnd/>
              </a:ln>
            </p:spPr>
            <p:txBody>
              <a:bodyPr/>
              <a:lstStyle/>
              <a:p>
                <a:endParaRPr lang="nl-NL"/>
              </a:p>
            </p:txBody>
          </p:sp>
          <p:sp>
            <p:nvSpPr>
              <p:cNvPr id="16546" name="Rectangle 68"/>
              <p:cNvSpPr>
                <a:spLocks noChangeArrowheads="1"/>
              </p:cNvSpPr>
              <p:nvPr/>
            </p:nvSpPr>
            <p:spPr bwMode="auto">
              <a:xfrm>
                <a:off x="2692" y="2658"/>
                <a:ext cx="9" cy="726"/>
              </a:xfrm>
              <a:prstGeom prst="rect">
                <a:avLst/>
              </a:prstGeom>
              <a:solidFill>
                <a:srgbClr val="D60000"/>
              </a:solidFill>
              <a:ln w="9525">
                <a:noFill/>
                <a:miter lim="800000"/>
                <a:headEnd/>
                <a:tailEnd/>
              </a:ln>
            </p:spPr>
            <p:txBody>
              <a:bodyPr/>
              <a:lstStyle/>
              <a:p>
                <a:endParaRPr lang="nl-NL"/>
              </a:p>
            </p:txBody>
          </p:sp>
          <p:sp>
            <p:nvSpPr>
              <p:cNvPr id="16547" name="Rectangle 69"/>
              <p:cNvSpPr>
                <a:spLocks noChangeArrowheads="1"/>
              </p:cNvSpPr>
              <p:nvPr/>
            </p:nvSpPr>
            <p:spPr bwMode="auto">
              <a:xfrm>
                <a:off x="2701" y="2658"/>
                <a:ext cx="10" cy="726"/>
              </a:xfrm>
              <a:prstGeom prst="rect">
                <a:avLst/>
              </a:prstGeom>
              <a:solidFill>
                <a:srgbClr val="E30000"/>
              </a:solidFill>
              <a:ln w="9525">
                <a:noFill/>
                <a:miter lim="800000"/>
                <a:headEnd/>
                <a:tailEnd/>
              </a:ln>
            </p:spPr>
            <p:txBody>
              <a:bodyPr/>
              <a:lstStyle/>
              <a:p>
                <a:endParaRPr lang="nl-NL"/>
              </a:p>
            </p:txBody>
          </p:sp>
          <p:sp>
            <p:nvSpPr>
              <p:cNvPr id="16548" name="Rectangle 70"/>
              <p:cNvSpPr>
                <a:spLocks noChangeArrowheads="1"/>
              </p:cNvSpPr>
              <p:nvPr/>
            </p:nvSpPr>
            <p:spPr bwMode="auto">
              <a:xfrm>
                <a:off x="2711" y="2658"/>
                <a:ext cx="10" cy="726"/>
              </a:xfrm>
              <a:prstGeom prst="rect">
                <a:avLst/>
              </a:prstGeom>
              <a:solidFill>
                <a:srgbClr val="EE0000"/>
              </a:solidFill>
              <a:ln w="9525">
                <a:noFill/>
                <a:miter lim="800000"/>
                <a:headEnd/>
                <a:tailEnd/>
              </a:ln>
            </p:spPr>
            <p:txBody>
              <a:bodyPr/>
              <a:lstStyle/>
              <a:p>
                <a:endParaRPr lang="nl-NL"/>
              </a:p>
            </p:txBody>
          </p:sp>
          <p:sp>
            <p:nvSpPr>
              <p:cNvPr id="16549" name="Rectangle 71"/>
              <p:cNvSpPr>
                <a:spLocks noChangeArrowheads="1"/>
              </p:cNvSpPr>
              <p:nvPr/>
            </p:nvSpPr>
            <p:spPr bwMode="auto">
              <a:xfrm>
                <a:off x="2721" y="2658"/>
                <a:ext cx="10" cy="726"/>
              </a:xfrm>
              <a:prstGeom prst="rect">
                <a:avLst/>
              </a:prstGeom>
              <a:solidFill>
                <a:srgbClr val="F50000"/>
              </a:solidFill>
              <a:ln w="9525">
                <a:noFill/>
                <a:miter lim="800000"/>
                <a:headEnd/>
                <a:tailEnd/>
              </a:ln>
            </p:spPr>
            <p:txBody>
              <a:bodyPr/>
              <a:lstStyle/>
              <a:p>
                <a:endParaRPr lang="nl-NL"/>
              </a:p>
            </p:txBody>
          </p:sp>
          <p:sp>
            <p:nvSpPr>
              <p:cNvPr id="16550" name="Rectangle 72"/>
              <p:cNvSpPr>
                <a:spLocks noChangeArrowheads="1"/>
              </p:cNvSpPr>
              <p:nvPr/>
            </p:nvSpPr>
            <p:spPr bwMode="auto">
              <a:xfrm>
                <a:off x="2731" y="2658"/>
                <a:ext cx="9" cy="726"/>
              </a:xfrm>
              <a:prstGeom prst="rect">
                <a:avLst/>
              </a:prstGeom>
              <a:solidFill>
                <a:srgbClr val="FA0000"/>
              </a:solidFill>
              <a:ln w="9525">
                <a:noFill/>
                <a:miter lim="800000"/>
                <a:headEnd/>
                <a:tailEnd/>
              </a:ln>
            </p:spPr>
            <p:txBody>
              <a:bodyPr/>
              <a:lstStyle/>
              <a:p>
                <a:endParaRPr lang="nl-NL"/>
              </a:p>
            </p:txBody>
          </p:sp>
          <p:sp>
            <p:nvSpPr>
              <p:cNvPr id="16551" name="Rectangle 73"/>
              <p:cNvSpPr>
                <a:spLocks noChangeArrowheads="1"/>
              </p:cNvSpPr>
              <p:nvPr/>
            </p:nvSpPr>
            <p:spPr bwMode="auto">
              <a:xfrm>
                <a:off x="2740" y="2658"/>
                <a:ext cx="10" cy="726"/>
              </a:xfrm>
              <a:prstGeom prst="rect">
                <a:avLst/>
              </a:prstGeom>
              <a:solidFill>
                <a:srgbClr val="FF0000"/>
              </a:solidFill>
              <a:ln w="9525">
                <a:noFill/>
                <a:miter lim="800000"/>
                <a:headEnd/>
                <a:tailEnd/>
              </a:ln>
            </p:spPr>
            <p:txBody>
              <a:bodyPr/>
              <a:lstStyle/>
              <a:p>
                <a:endParaRPr lang="nl-NL"/>
              </a:p>
            </p:txBody>
          </p:sp>
          <p:sp>
            <p:nvSpPr>
              <p:cNvPr id="16552" name="Rectangle 74"/>
              <p:cNvSpPr>
                <a:spLocks noChangeArrowheads="1"/>
              </p:cNvSpPr>
              <p:nvPr/>
            </p:nvSpPr>
            <p:spPr bwMode="auto">
              <a:xfrm>
                <a:off x="2750" y="2658"/>
                <a:ext cx="10" cy="726"/>
              </a:xfrm>
              <a:prstGeom prst="rect">
                <a:avLst/>
              </a:prstGeom>
              <a:solidFill>
                <a:srgbClr val="FF0000"/>
              </a:solidFill>
              <a:ln w="9525">
                <a:noFill/>
                <a:miter lim="800000"/>
                <a:headEnd/>
                <a:tailEnd/>
              </a:ln>
            </p:spPr>
            <p:txBody>
              <a:bodyPr/>
              <a:lstStyle/>
              <a:p>
                <a:endParaRPr lang="nl-NL"/>
              </a:p>
            </p:txBody>
          </p:sp>
          <p:sp>
            <p:nvSpPr>
              <p:cNvPr id="16553" name="Rectangle 75"/>
              <p:cNvSpPr>
                <a:spLocks noChangeArrowheads="1"/>
              </p:cNvSpPr>
              <p:nvPr/>
            </p:nvSpPr>
            <p:spPr bwMode="auto">
              <a:xfrm>
                <a:off x="2760" y="2658"/>
                <a:ext cx="9" cy="726"/>
              </a:xfrm>
              <a:prstGeom prst="rect">
                <a:avLst/>
              </a:prstGeom>
              <a:solidFill>
                <a:srgbClr val="FA0000"/>
              </a:solidFill>
              <a:ln w="9525">
                <a:noFill/>
                <a:miter lim="800000"/>
                <a:headEnd/>
                <a:tailEnd/>
              </a:ln>
            </p:spPr>
            <p:txBody>
              <a:bodyPr/>
              <a:lstStyle/>
              <a:p>
                <a:endParaRPr lang="nl-NL"/>
              </a:p>
            </p:txBody>
          </p:sp>
          <p:sp>
            <p:nvSpPr>
              <p:cNvPr id="16554" name="Rectangle 76"/>
              <p:cNvSpPr>
                <a:spLocks noChangeArrowheads="1"/>
              </p:cNvSpPr>
              <p:nvPr/>
            </p:nvSpPr>
            <p:spPr bwMode="auto">
              <a:xfrm>
                <a:off x="2769" y="2658"/>
                <a:ext cx="10" cy="726"/>
              </a:xfrm>
              <a:prstGeom prst="rect">
                <a:avLst/>
              </a:prstGeom>
              <a:solidFill>
                <a:srgbClr val="F50000"/>
              </a:solidFill>
              <a:ln w="9525">
                <a:noFill/>
                <a:miter lim="800000"/>
                <a:headEnd/>
                <a:tailEnd/>
              </a:ln>
            </p:spPr>
            <p:txBody>
              <a:bodyPr/>
              <a:lstStyle/>
              <a:p>
                <a:endParaRPr lang="nl-NL"/>
              </a:p>
            </p:txBody>
          </p:sp>
          <p:sp>
            <p:nvSpPr>
              <p:cNvPr id="16555" name="Rectangle 77"/>
              <p:cNvSpPr>
                <a:spLocks noChangeArrowheads="1"/>
              </p:cNvSpPr>
              <p:nvPr/>
            </p:nvSpPr>
            <p:spPr bwMode="auto">
              <a:xfrm>
                <a:off x="2779" y="2658"/>
                <a:ext cx="10" cy="726"/>
              </a:xfrm>
              <a:prstGeom prst="rect">
                <a:avLst/>
              </a:prstGeom>
              <a:solidFill>
                <a:srgbClr val="EE0000"/>
              </a:solidFill>
              <a:ln w="9525">
                <a:noFill/>
                <a:miter lim="800000"/>
                <a:headEnd/>
                <a:tailEnd/>
              </a:ln>
            </p:spPr>
            <p:txBody>
              <a:bodyPr/>
              <a:lstStyle/>
              <a:p>
                <a:endParaRPr lang="nl-NL"/>
              </a:p>
            </p:txBody>
          </p:sp>
          <p:sp>
            <p:nvSpPr>
              <p:cNvPr id="16556" name="Rectangle 78"/>
              <p:cNvSpPr>
                <a:spLocks noChangeArrowheads="1"/>
              </p:cNvSpPr>
              <p:nvPr/>
            </p:nvSpPr>
            <p:spPr bwMode="auto">
              <a:xfrm>
                <a:off x="2789" y="2658"/>
                <a:ext cx="9" cy="726"/>
              </a:xfrm>
              <a:prstGeom prst="rect">
                <a:avLst/>
              </a:prstGeom>
              <a:solidFill>
                <a:srgbClr val="E30000"/>
              </a:solidFill>
              <a:ln w="9525">
                <a:noFill/>
                <a:miter lim="800000"/>
                <a:headEnd/>
                <a:tailEnd/>
              </a:ln>
            </p:spPr>
            <p:txBody>
              <a:bodyPr/>
              <a:lstStyle/>
              <a:p>
                <a:endParaRPr lang="nl-NL"/>
              </a:p>
            </p:txBody>
          </p:sp>
          <p:sp>
            <p:nvSpPr>
              <p:cNvPr id="16557" name="Rectangle 79"/>
              <p:cNvSpPr>
                <a:spLocks noChangeArrowheads="1"/>
              </p:cNvSpPr>
              <p:nvPr/>
            </p:nvSpPr>
            <p:spPr bwMode="auto">
              <a:xfrm>
                <a:off x="2798" y="2658"/>
                <a:ext cx="10" cy="726"/>
              </a:xfrm>
              <a:prstGeom prst="rect">
                <a:avLst/>
              </a:prstGeom>
              <a:solidFill>
                <a:srgbClr val="D60000"/>
              </a:solidFill>
              <a:ln w="9525">
                <a:noFill/>
                <a:miter lim="800000"/>
                <a:headEnd/>
                <a:tailEnd/>
              </a:ln>
            </p:spPr>
            <p:txBody>
              <a:bodyPr/>
              <a:lstStyle/>
              <a:p>
                <a:endParaRPr lang="nl-NL"/>
              </a:p>
            </p:txBody>
          </p:sp>
          <p:sp>
            <p:nvSpPr>
              <p:cNvPr id="16558" name="Rectangle 80"/>
              <p:cNvSpPr>
                <a:spLocks noChangeArrowheads="1"/>
              </p:cNvSpPr>
              <p:nvPr/>
            </p:nvSpPr>
            <p:spPr bwMode="auto">
              <a:xfrm>
                <a:off x="2808" y="2658"/>
                <a:ext cx="10" cy="726"/>
              </a:xfrm>
              <a:prstGeom prst="rect">
                <a:avLst/>
              </a:prstGeom>
              <a:solidFill>
                <a:srgbClr val="C60000"/>
              </a:solidFill>
              <a:ln w="9525">
                <a:noFill/>
                <a:miter lim="800000"/>
                <a:headEnd/>
                <a:tailEnd/>
              </a:ln>
            </p:spPr>
            <p:txBody>
              <a:bodyPr/>
              <a:lstStyle/>
              <a:p>
                <a:endParaRPr lang="nl-NL"/>
              </a:p>
            </p:txBody>
          </p:sp>
          <p:sp>
            <p:nvSpPr>
              <p:cNvPr id="16559" name="Rectangle 81"/>
              <p:cNvSpPr>
                <a:spLocks noChangeArrowheads="1"/>
              </p:cNvSpPr>
              <p:nvPr/>
            </p:nvSpPr>
            <p:spPr bwMode="auto">
              <a:xfrm>
                <a:off x="2818" y="2658"/>
                <a:ext cx="9" cy="726"/>
              </a:xfrm>
              <a:prstGeom prst="rect">
                <a:avLst/>
              </a:prstGeom>
              <a:solidFill>
                <a:srgbClr val="B50000"/>
              </a:solidFill>
              <a:ln w="9525">
                <a:noFill/>
                <a:miter lim="800000"/>
                <a:headEnd/>
                <a:tailEnd/>
              </a:ln>
            </p:spPr>
            <p:txBody>
              <a:bodyPr/>
              <a:lstStyle/>
              <a:p>
                <a:endParaRPr lang="nl-NL"/>
              </a:p>
            </p:txBody>
          </p:sp>
          <p:sp>
            <p:nvSpPr>
              <p:cNvPr id="16560" name="Rectangle 82"/>
              <p:cNvSpPr>
                <a:spLocks noChangeArrowheads="1"/>
              </p:cNvSpPr>
              <p:nvPr/>
            </p:nvSpPr>
            <p:spPr bwMode="auto">
              <a:xfrm>
                <a:off x="2827" y="2658"/>
                <a:ext cx="10" cy="726"/>
              </a:xfrm>
              <a:prstGeom prst="rect">
                <a:avLst/>
              </a:prstGeom>
              <a:solidFill>
                <a:srgbClr val="A40000"/>
              </a:solidFill>
              <a:ln w="9525">
                <a:noFill/>
                <a:miter lim="800000"/>
                <a:headEnd/>
                <a:tailEnd/>
              </a:ln>
            </p:spPr>
            <p:txBody>
              <a:bodyPr/>
              <a:lstStyle/>
              <a:p>
                <a:endParaRPr lang="nl-NL"/>
              </a:p>
            </p:txBody>
          </p:sp>
          <p:sp>
            <p:nvSpPr>
              <p:cNvPr id="16561" name="Rectangle 83"/>
              <p:cNvSpPr>
                <a:spLocks noChangeArrowheads="1"/>
              </p:cNvSpPr>
              <p:nvPr/>
            </p:nvSpPr>
            <p:spPr bwMode="auto">
              <a:xfrm>
                <a:off x="2837" y="2658"/>
                <a:ext cx="10" cy="726"/>
              </a:xfrm>
              <a:prstGeom prst="rect">
                <a:avLst/>
              </a:prstGeom>
              <a:solidFill>
                <a:srgbClr val="940000"/>
              </a:solidFill>
              <a:ln w="9525">
                <a:noFill/>
                <a:miter lim="800000"/>
                <a:headEnd/>
                <a:tailEnd/>
              </a:ln>
            </p:spPr>
            <p:txBody>
              <a:bodyPr/>
              <a:lstStyle/>
              <a:p>
                <a:endParaRPr lang="nl-NL"/>
              </a:p>
            </p:txBody>
          </p:sp>
          <p:sp>
            <p:nvSpPr>
              <p:cNvPr id="16562" name="Rectangle 84"/>
              <p:cNvSpPr>
                <a:spLocks noChangeArrowheads="1"/>
              </p:cNvSpPr>
              <p:nvPr/>
            </p:nvSpPr>
            <p:spPr bwMode="auto">
              <a:xfrm>
                <a:off x="2847" y="2658"/>
                <a:ext cx="9" cy="726"/>
              </a:xfrm>
              <a:prstGeom prst="rect">
                <a:avLst/>
              </a:prstGeom>
              <a:solidFill>
                <a:srgbClr val="880000"/>
              </a:solidFill>
              <a:ln w="9525">
                <a:noFill/>
                <a:miter lim="800000"/>
                <a:headEnd/>
                <a:tailEnd/>
              </a:ln>
            </p:spPr>
            <p:txBody>
              <a:bodyPr/>
              <a:lstStyle/>
              <a:p>
                <a:endParaRPr lang="nl-NL"/>
              </a:p>
            </p:txBody>
          </p:sp>
          <p:sp>
            <p:nvSpPr>
              <p:cNvPr id="16563" name="Rectangle 85"/>
              <p:cNvSpPr>
                <a:spLocks noChangeArrowheads="1"/>
              </p:cNvSpPr>
              <p:nvPr/>
            </p:nvSpPr>
            <p:spPr bwMode="auto">
              <a:xfrm>
                <a:off x="2856" y="2658"/>
                <a:ext cx="10" cy="726"/>
              </a:xfrm>
              <a:prstGeom prst="rect">
                <a:avLst/>
              </a:prstGeom>
              <a:solidFill>
                <a:srgbClr val="7E0000"/>
              </a:solidFill>
              <a:ln w="9525">
                <a:noFill/>
                <a:miter lim="800000"/>
                <a:headEnd/>
                <a:tailEnd/>
              </a:ln>
            </p:spPr>
            <p:txBody>
              <a:bodyPr/>
              <a:lstStyle/>
              <a:p>
                <a:endParaRPr lang="nl-NL"/>
              </a:p>
            </p:txBody>
          </p:sp>
          <p:sp>
            <p:nvSpPr>
              <p:cNvPr id="16564" name="Rectangle 86"/>
              <p:cNvSpPr>
                <a:spLocks noChangeArrowheads="1"/>
              </p:cNvSpPr>
              <p:nvPr/>
            </p:nvSpPr>
            <p:spPr bwMode="auto">
              <a:xfrm>
                <a:off x="2866" y="2658"/>
                <a:ext cx="10" cy="726"/>
              </a:xfrm>
              <a:prstGeom prst="rect">
                <a:avLst/>
              </a:prstGeom>
              <a:solidFill>
                <a:srgbClr val="760000"/>
              </a:solidFill>
              <a:ln w="9525">
                <a:noFill/>
                <a:miter lim="800000"/>
                <a:headEnd/>
                <a:tailEnd/>
              </a:ln>
            </p:spPr>
            <p:txBody>
              <a:bodyPr/>
              <a:lstStyle/>
              <a:p>
                <a:endParaRPr lang="nl-NL"/>
              </a:p>
            </p:txBody>
          </p:sp>
        </p:grpSp>
        <p:sp>
          <p:nvSpPr>
            <p:cNvPr id="16398" name="Rectangle 87"/>
            <p:cNvSpPr>
              <a:spLocks noChangeArrowheads="1"/>
            </p:cNvSpPr>
            <p:nvPr/>
          </p:nvSpPr>
          <p:spPr bwMode="auto">
            <a:xfrm>
              <a:off x="2624" y="2658"/>
              <a:ext cx="252" cy="726"/>
            </a:xfrm>
            <a:prstGeom prst="rect">
              <a:avLst/>
            </a:prstGeom>
            <a:noFill/>
            <a:ln w="15875">
              <a:solidFill>
                <a:srgbClr val="000000"/>
              </a:solidFill>
              <a:miter lim="800000"/>
              <a:headEnd/>
              <a:tailEnd/>
            </a:ln>
          </p:spPr>
          <p:txBody>
            <a:bodyPr/>
            <a:lstStyle/>
            <a:p>
              <a:endParaRPr lang="nl-NL"/>
            </a:p>
          </p:txBody>
        </p:sp>
        <p:grpSp>
          <p:nvGrpSpPr>
            <p:cNvPr id="16399" name="Group 88"/>
            <p:cNvGrpSpPr>
              <a:grpSpLocks/>
            </p:cNvGrpSpPr>
            <p:nvPr/>
          </p:nvGrpSpPr>
          <p:grpSpPr bwMode="auto">
            <a:xfrm>
              <a:off x="3233" y="2977"/>
              <a:ext cx="252" cy="407"/>
              <a:chOff x="3233" y="2977"/>
              <a:chExt cx="252" cy="407"/>
            </a:xfrm>
          </p:grpSpPr>
          <p:sp>
            <p:nvSpPr>
              <p:cNvPr id="16513" name="Rectangle 89"/>
              <p:cNvSpPr>
                <a:spLocks noChangeArrowheads="1"/>
              </p:cNvSpPr>
              <p:nvPr/>
            </p:nvSpPr>
            <p:spPr bwMode="auto">
              <a:xfrm>
                <a:off x="3233" y="2977"/>
                <a:ext cx="10" cy="407"/>
              </a:xfrm>
              <a:prstGeom prst="rect">
                <a:avLst/>
              </a:prstGeom>
              <a:solidFill>
                <a:srgbClr val="770000"/>
              </a:solidFill>
              <a:ln w="9525">
                <a:noFill/>
                <a:miter lim="800000"/>
                <a:headEnd/>
                <a:tailEnd/>
              </a:ln>
            </p:spPr>
            <p:txBody>
              <a:bodyPr/>
              <a:lstStyle/>
              <a:p>
                <a:endParaRPr lang="nl-NL"/>
              </a:p>
            </p:txBody>
          </p:sp>
          <p:sp>
            <p:nvSpPr>
              <p:cNvPr id="16514" name="Rectangle 90"/>
              <p:cNvSpPr>
                <a:spLocks noChangeArrowheads="1"/>
              </p:cNvSpPr>
              <p:nvPr/>
            </p:nvSpPr>
            <p:spPr bwMode="auto">
              <a:xfrm>
                <a:off x="3243" y="2977"/>
                <a:ext cx="10" cy="407"/>
              </a:xfrm>
              <a:prstGeom prst="rect">
                <a:avLst/>
              </a:prstGeom>
              <a:solidFill>
                <a:srgbClr val="7E0000"/>
              </a:solidFill>
              <a:ln w="9525">
                <a:noFill/>
                <a:miter lim="800000"/>
                <a:headEnd/>
                <a:tailEnd/>
              </a:ln>
            </p:spPr>
            <p:txBody>
              <a:bodyPr/>
              <a:lstStyle/>
              <a:p>
                <a:endParaRPr lang="nl-NL"/>
              </a:p>
            </p:txBody>
          </p:sp>
          <p:sp>
            <p:nvSpPr>
              <p:cNvPr id="16515" name="Rectangle 91"/>
              <p:cNvSpPr>
                <a:spLocks noChangeArrowheads="1"/>
              </p:cNvSpPr>
              <p:nvPr/>
            </p:nvSpPr>
            <p:spPr bwMode="auto">
              <a:xfrm>
                <a:off x="3253" y="2977"/>
                <a:ext cx="9" cy="407"/>
              </a:xfrm>
              <a:prstGeom prst="rect">
                <a:avLst/>
              </a:prstGeom>
              <a:solidFill>
                <a:srgbClr val="880000"/>
              </a:solidFill>
              <a:ln w="9525">
                <a:noFill/>
                <a:miter lim="800000"/>
                <a:headEnd/>
                <a:tailEnd/>
              </a:ln>
            </p:spPr>
            <p:txBody>
              <a:bodyPr/>
              <a:lstStyle/>
              <a:p>
                <a:endParaRPr lang="nl-NL"/>
              </a:p>
            </p:txBody>
          </p:sp>
          <p:sp>
            <p:nvSpPr>
              <p:cNvPr id="16516" name="Rectangle 92"/>
              <p:cNvSpPr>
                <a:spLocks noChangeArrowheads="1"/>
              </p:cNvSpPr>
              <p:nvPr/>
            </p:nvSpPr>
            <p:spPr bwMode="auto">
              <a:xfrm>
                <a:off x="3262" y="2977"/>
                <a:ext cx="10" cy="407"/>
              </a:xfrm>
              <a:prstGeom prst="rect">
                <a:avLst/>
              </a:prstGeom>
              <a:solidFill>
                <a:srgbClr val="940000"/>
              </a:solidFill>
              <a:ln w="9525">
                <a:noFill/>
                <a:miter lim="800000"/>
                <a:headEnd/>
                <a:tailEnd/>
              </a:ln>
            </p:spPr>
            <p:txBody>
              <a:bodyPr/>
              <a:lstStyle/>
              <a:p>
                <a:endParaRPr lang="nl-NL"/>
              </a:p>
            </p:txBody>
          </p:sp>
          <p:sp>
            <p:nvSpPr>
              <p:cNvPr id="16517" name="Rectangle 93"/>
              <p:cNvSpPr>
                <a:spLocks noChangeArrowheads="1"/>
              </p:cNvSpPr>
              <p:nvPr/>
            </p:nvSpPr>
            <p:spPr bwMode="auto">
              <a:xfrm>
                <a:off x="3272" y="2977"/>
                <a:ext cx="10" cy="407"/>
              </a:xfrm>
              <a:prstGeom prst="rect">
                <a:avLst/>
              </a:prstGeom>
              <a:solidFill>
                <a:srgbClr val="A40000"/>
              </a:solidFill>
              <a:ln w="9525">
                <a:noFill/>
                <a:miter lim="800000"/>
                <a:headEnd/>
                <a:tailEnd/>
              </a:ln>
            </p:spPr>
            <p:txBody>
              <a:bodyPr/>
              <a:lstStyle/>
              <a:p>
                <a:endParaRPr lang="nl-NL"/>
              </a:p>
            </p:txBody>
          </p:sp>
          <p:sp>
            <p:nvSpPr>
              <p:cNvPr id="16518" name="Rectangle 94"/>
              <p:cNvSpPr>
                <a:spLocks noChangeArrowheads="1"/>
              </p:cNvSpPr>
              <p:nvPr/>
            </p:nvSpPr>
            <p:spPr bwMode="auto">
              <a:xfrm>
                <a:off x="3282" y="2977"/>
                <a:ext cx="9" cy="407"/>
              </a:xfrm>
              <a:prstGeom prst="rect">
                <a:avLst/>
              </a:prstGeom>
              <a:solidFill>
                <a:srgbClr val="B50000"/>
              </a:solidFill>
              <a:ln w="9525">
                <a:noFill/>
                <a:miter lim="800000"/>
                <a:headEnd/>
                <a:tailEnd/>
              </a:ln>
            </p:spPr>
            <p:txBody>
              <a:bodyPr/>
              <a:lstStyle/>
              <a:p>
                <a:endParaRPr lang="nl-NL"/>
              </a:p>
            </p:txBody>
          </p:sp>
          <p:sp>
            <p:nvSpPr>
              <p:cNvPr id="16519" name="Rectangle 95"/>
              <p:cNvSpPr>
                <a:spLocks noChangeArrowheads="1"/>
              </p:cNvSpPr>
              <p:nvPr/>
            </p:nvSpPr>
            <p:spPr bwMode="auto">
              <a:xfrm>
                <a:off x="3291" y="2977"/>
                <a:ext cx="10" cy="407"/>
              </a:xfrm>
              <a:prstGeom prst="rect">
                <a:avLst/>
              </a:prstGeom>
              <a:solidFill>
                <a:srgbClr val="C70000"/>
              </a:solidFill>
              <a:ln w="9525">
                <a:noFill/>
                <a:miter lim="800000"/>
                <a:headEnd/>
                <a:tailEnd/>
              </a:ln>
            </p:spPr>
            <p:txBody>
              <a:bodyPr/>
              <a:lstStyle/>
              <a:p>
                <a:endParaRPr lang="nl-NL"/>
              </a:p>
            </p:txBody>
          </p:sp>
          <p:sp>
            <p:nvSpPr>
              <p:cNvPr id="16520" name="Rectangle 96"/>
              <p:cNvSpPr>
                <a:spLocks noChangeArrowheads="1"/>
              </p:cNvSpPr>
              <p:nvPr/>
            </p:nvSpPr>
            <p:spPr bwMode="auto">
              <a:xfrm>
                <a:off x="3301" y="2977"/>
                <a:ext cx="10" cy="407"/>
              </a:xfrm>
              <a:prstGeom prst="rect">
                <a:avLst/>
              </a:prstGeom>
              <a:solidFill>
                <a:srgbClr val="D60000"/>
              </a:solidFill>
              <a:ln w="9525">
                <a:noFill/>
                <a:miter lim="800000"/>
                <a:headEnd/>
                <a:tailEnd/>
              </a:ln>
            </p:spPr>
            <p:txBody>
              <a:bodyPr/>
              <a:lstStyle/>
              <a:p>
                <a:endParaRPr lang="nl-NL"/>
              </a:p>
            </p:txBody>
          </p:sp>
          <p:sp>
            <p:nvSpPr>
              <p:cNvPr id="16521" name="Rectangle 97"/>
              <p:cNvSpPr>
                <a:spLocks noChangeArrowheads="1"/>
              </p:cNvSpPr>
              <p:nvPr/>
            </p:nvSpPr>
            <p:spPr bwMode="auto">
              <a:xfrm>
                <a:off x="3311" y="2977"/>
                <a:ext cx="9" cy="407"/>
              </a:xfrm>
              <a:prstGeom prst="rect">
                <a:avLst/>
              </a:prstGeom>
              <a:solidFill>
                <a:srgbClr val="E30000"/>
              </a:solidFill>
              <a:ln w="9525">
                <a:noFill/>
                <a:miter lim="800000"/>
                <a:headEnd/>
                <a:tailEnd/>
              </a:ln>
            </p:spPr>
            <p:txBody>
              <a:bodyPr/>
              <a:lstStyle/>
              <a:p>
                <a:endParaRPr lang="nl-NL"/>
              </a:p>
            </p:txBody>
          </p:sp>
          <p:sp>
            <p:nvSpPr>
              <p:cNvPr id="16522" name="Rectangle 98"/>
              <p:cNvSpPr>
                <a:spLocks noChangeArrowheads="1"/>
              </p:cNvSpPr>
              <p:nvPr/>
            </p:nvSpPr>
            <p:spPr bwMode="auto">
              <a:xfrm>
                <a:off x="3320" y="2977"/>
                <a:ext cx="10" cy="407"/>
              </a:xfrm>
              <a:prstGeom prst="rect">
                <a:avLst/>
              </a:prstGeom>
              <a:solidFill>
                <a:srgbClr val="EE0000"/>
              </a:solidFill>
              <a:ln w="9525">
                <a:noFill/>
                <a:miter lim="800000"/>
                <a:headEnd/>
                <a:tailEnd/>
              </a:ln>
            </p:spPr>
            <p:txBody>
              <a:bodyPr/>
              <a:lstStyle/>
              <a:p>
                <a:endParaRPr lang="nl-NL"/>
              </a:p>
            </p:txBody>
          </p:sp>
          <p:sp>
            <p:nvSpPr>
              <p:cNvPr id="16523" name="Rectangle 99"/>
              <p:cNvSpPr>
                <a:spLocks noChangeArrowheads="1"/>
              </p:cNvSpPr>
              <p:nvPr/>
            </p:nvSpPr>
            <p:spPr bwMode="auto">
              <a:xfrm>
                <a:off x="3330" y="2977"/>
                <a:ext cx="10" cy="407"/>
              </a:xfrm>
              <a:prstGeom prst="rect">
                <a:avLst/>
              </a:prstGeom>
              <a:solidFill>
                <a:srgbClr val="F50000"/>
              </a:solidFill>
              <a:ln w="9525">
                <a:noFill/>
                <a:miter lim="800000"/>
                <a:headEnd/>
                <a:tailEnd/>
              </a:ln>
            </p:spPr>
            <p:txBody>
              <a:bodyPr/>
              <a:lstStyle/>
              <a:p>
                <a:endParaRPr lang="nl-NL"/>
              </a:p>
            </p:txBody>
          </p:sp>
          <p:sp>
            <p:nvSpPr>
              <p:cNvPr id="16524" name="Rectangle 100"/>
              <p:cNvSpPr>
                <a:spLocks noChangeArrowheads="1"/>
              </p:cNvSpPr>
              <p:nvPr/>
            </p:nvSpPr>
            <p:spPr bwMode="auto">
              <a:xfrm>
                <a:off x="3340" y="2977"/>
                <a:ext cx="9" cy="407"/>
              </a:xfrm>
              <a:prstGeom prst="rect">
                <a:avLst/>
              </a:prstGeom>
              <a:solidFill>
                <a:srgbClr val="FA0000"/>
              </a:solidFill>
              <a:ln w="9525">
                <a:noFill/>
                <a:miter lim="800000"/>
                <a:headEnd/>
                <a:tailEnd/>
              </a:ln>
            </p:spPr>
            <p:txBody>
              <a:bodyPr/>
              <a:lstStyle/>
              <a:p>
                <a:endParaRPr lang="nl-NL"/>
              </a:p>
            </p:txBody>
          </p:sp>
          <p:sp>
            <p:nvSpPr>
              <p:cNvPr id="16525" name="Rectangle 101"/>
              <p:cNvSpPr>
                <a:spLocks noChangeArrowheads="1"/>
              </p:cNvSpPr>
              <p:nvPr/>
            </p:nvSpPr>
            <p:spPr bwMode="auto">
              <a:xfrm>
                <a:off x="3349" y="2977"/>
                <a:ext cx="10" cy="407"/>
              </a:xfrm>
              <a:prstGeom prst="rect">
                <a:avLst/>
              </a:prstGeom>
              <a:solidFill>
                <a:srgbClr val="FF0000"/>
              </a:solidFill>
              <a:ln w="9525">
                <a:noFill/>
                <a:miter lim="800000"/>
                <a:headEnd/>
                <a:tailEnd/>
              </a:ln>
            </p:spPr>
            <p:txBody>
              <a:bodyPr/>
              <a:lstStyle/>
              <a:p>
                <a:endParaRPr lang="nl-NL"/>
              </a:p>
            </p:txBody>
          </p:sp>
          <p:sp>
            <p:nvSpPr>
              <p:cNvPr id="16526" name="Rectangle 102"/>
              <p:cNvSpPr>
                <a:spLocks noChangeArrowheads="1"/>
              </p:cNvSpPr>
              <p:nvPr/>
            </p:nvSpPr>
            <p:spPr bwMode="auto">
              <a:xfrm>
                <a:off x="3359" y="2977"/>
                <a:ext cx="10" cy="407"/>
              </a:xfrm>
              <a:prstGeom prst="rect">
                <a:avLst/>
              </a:prstGeom>
              <a:solidFill>
                <a:srgbClr val="FF0000"/>
              </a:solidFill>
              <a:ln w="9525">
                <a:noFill/>
                <a:miter lim="800000"/>
                <a:headEnd/>
                <a:tailEnd/>
              </a:ln>
            </p:spPr>
            <p:txBody>
              <a:bodyPr/>
              <a:lstStyle/>
              <a:p>
                <a:endParaRPr lang="nl-NL"/>
              </a:p>
            </p:txBody>
          </p:sp>
          <p:sp>
            <p:nvSpPr>
              <p:cNvPr id="16527" name="Rectangle 103"/>
              <p:cNvSpPr>
                <a:spLocks noChangeArrowheads="1"/>
              </p:cNvSpPr>
              <p:nvPr/>
            </p:nvSpPr>
            <p:spPr bwMode="auto">
              <a:xfrm>
                <a:off x="3369" y="2977"/>
                <a:ext cx="10" cy="407"/>
              </a:xfrm>
              <a:prstGeom prst="rect">
                <a:avLst/>
              </a:prstGeom>
              <a:solidFill>
                <a:srgbClr val="FA0000"/>
              </a:solidFill>
              <a:ln w="9525">
                <a:noFill/>
                <a:miter lim="800000"/>
                <a:headEnd/>
                <a:tailEnd/>
              </a:ln>
            </p:spPr>
            <p:txBody>
              <a:bodyPr/>
              <a:lstStyle/>
              <a:p>
                <a:endParaRPr lang="nl-NL"/>
              </a:p>
            </p:txBody>
          </p:sp>
          <p:sp>
            <p:nvSpPr>
              <p:cNvPr id="16528" name="Rectangle 104"/>
              <p:cNvSpPr>
                <a:spLocks noChangeArrowheads="1"/>
              </p:cNvSpPr>
              <p:nvPr/>
            </p:nvSpPr>
            <p:spPr bwMode="auto">
              <a:xfrm>
                <a:off x="3379" y="2977"/>
                <a:ext cx="9" cy="407"/>
              </a:xfrm>
              <a:prstGeom prst="rect">
                <a:avLst/>
              </a:prstGeom>
              <a:solidFill>
                <a:srgbClr val="F50000"/>
              </a:solidFill>
              <a:ln w="9525">
                <a:noFill/>
                <a:miter lim="800000"/>
                <a:headEnd/>
                <a:tailEnd/>
              </a:ln>
            </p:spPr>
            <p:txBody>
              <a:bodyPr/>
              <a:lstStyle/>
              <a:p>
                <a:endParaRPr lang="nl-NL"/>
              </a:p>
            </p:txBody>
          </p:sp>
          <p:sp>
            <p:nvSpPr>
              <p:cNvPr id="16529" name="Rectangle 105"/>
              <p:cNvSpPr>
                <a:spLocks noChangeArrowheads="1"/>
              </p:cNvSpPr>
              <p:nvPr/>
            </p:nvSpPr>
            <p:spPr bwMode="auto">
              <a:xfrm>
                <a:off x="3388" y="2977"/>
                <a:ext cx="10" cy="407"/>
              </a:xfrm>
              <a:prstGeom prst="rect">
                <a:avLst/>
              </a:prstGeom>
              <a:solidFill>
                <a:srgbClr val="EE0000"/>
              </a:solidFill>
              <a:ln w="9525">
                <a:noFill/>
                <a:miter lim="800000"/>
                <a:headEnd/>
                <a:tailEnd/>
              </a:ln>
            </p:spPr>
            <p:txBody>
              <a:bodyPr/>
              <a:lstStyle/>
              <a:p>
                <a:endParaRPr lang="nl-NL"/>
              </a:p>
            </p:txBody>
          </p:sp>
          <p:sp>
            <p:nvSpPr>
              <p:cNvPr id="16530" name="Rectangle 106"/>
              <p:cNvSpPr>
                <a:spLocks noChangeArrowheads="1"/>
              </p:cNvSpPr>
              <p:nvPr/>
            </p:nvSpPr>
            <p:spPr bwMode="auto">
              <a:xfrm>
                <a:off x="3398" y="2977"/>
                <a:ext cx="10" cy="407"/>
              </a:xfrm>
              <a:prstGeom prst="rect">
                <a:avLst/>
              </a:prstGeom>
              <a:solidFill>
                <a:srgbClr val="E30000"/>
              </a:solidFill>
              <a:ln w="9525">
                <a:noFill/>
                <a:miter lim="800000"/>
                <a:headEnd/>
                <a:tailEnd/>
              </a:ln>
            </p:spPr>
            <p:txBody>
              <a:bodyPr/>
              <a:lstStyle/>
              <a:p>
                <a:endParaRPr lang="nl-NL"/>
              </a:p>
            </p:txBody>
          </p:sp>
          <p:sp>
            <p:nvSpPr>
              <p:cNvPr id="16531" name="Rectangle 107"/>
              <p:cNvSpPr>
                <a:spLocks noChangeArrowheads="1"/>
              </p:cNvSpPr>
              <p:nvPr/>
            </p:nvSpPr>
            <p:spPr bwMode="auto">
              <a:xfrm>
                <a:off x="3408" y="2977"/>
                <a:ext cx="9" cy="407"/>
              </a:xfrm>
              <a:prstGeom prst="rect">
                <a:avLst/>
              </a:prstGeom>
              <a:solidFill>
                <a:srgbClr val="D60000"/>
              </a:solidFill>
              <a:ln w="9525">
                <a:noFill/>
                <a:miter lim="800000"/>
                <a:headEnd/>
                <a:tailEnd/>
              </a:ln>
            </p:spPr>
            <p:txBody>
              <a:bodyPr/>
              <a:lstStyle/>
              <a:p>
                <a:endParaRPr lang="nl-NL"/>
              </a:p>
            </p:txBody>
          </p:sp>
          <p:sp>
            <p:nvSpPr>
              <p:cNvPr id="16532" name="Rectangle 108"/>
              <p:cNvSpPr>
                <a:spLocks noChangeArrowheads="1"/>
              </p:cNvSpPr>
              <p:nvPr/>
            </p:nvSpPr>
            <p:spPr bwMode="auto">
              <a:xfrm>
                <a:off x="3417" y="2977"/>
                <a:ext cx="10" cy="407"/>
              </a:xfrm>
              <a:prstGeom prst="rect">
                <a:avLst/>
              </a:prstGeom>
              <a:solidFill>
                <a:srgbClr val="C60000"/>
              </a:solidFill>
              <a:ln w="9525">
                <a:noFill/>
                <a:miter lim="800000"/>
                <a:headEnd/>
                <a:tailEnd/>
              </a:ln>
            </p:spPr>
            <p:txBody>
              <a:bodyPr/>
              <a:lstStyle/>
              <a:p>
                <a:endParaRPr lang="nl-NL"/>
              </a:p>
            </p:txBody>
          </p:sp>
          <p:sp>
            <p:nvSpPr>
              <p:cNvPr id="16533" name="Rectangle 109"/>
              <p:cNvSpPr>
                <a:spLocks noChangeArrowheads="1"/>
              </p:cNvSpPr>
              <p:nvPr/>
            </p:nvSpPr>
            <p:spPr bwMode="auto">
              <a:xfrm>
                <a:off x="3427" y="2977"/>
                <a:ext cx="10" cy="407"/>
              </a:xfrm>
              <a:prstGeom prst="rect">
                <a:avLst/>
              </a:prstGeom>
              <a:solidFill>
                <a:srgbClr val="B50000"/>
              </a:solidFill>
              <a:ln w="9525">
                <a:noFill/>
                <a:miter lim="800000"/>
                <a:headEnd/>
                <a:tailEnd/>
              </a:ln>
            </p:spPr>
            <p:txBody>
              <a:bodyPr/>
              <a:lstStyle/>
              <a:p>
                <a:endParaRPr lang="nl-NL"/>
              </a:p>
            </p:txBody>
          </p:sp>
          <p:sp>
            <p:nvSpPr>
              <p:cNvPr id="16534" name="Rectangle 110"/>
              <p:cNvSpPr>
                <a:spLocks noChangeArrowheads="1"/>
              </p:cNvSpPr>
              <p:nvPr/>
            </p:nvSpPr>
            <p:spPr bwMode="auto">
              <a:xfrm>
                <a:off x="3437" y="2977"/>
                <a:ext cx="9" cy="407"/>
              </a:xfrm>
              <a:prstGeom prst="rect">
                <a:avLst/>
              </a:prstGeom>
              <a:solidFill>
                <a:srgbClr val="A40000"/>
              </a:solidFill>
              <a:ln w="9525">
                <a:noFill/>
                <a:miter lim="800000"/>
                <a:headEnd/>
                <a:tailEnd/>
              </a:ln>
            </p:spPr>
            <p:txBody>
              <a:bodyPr/>
              <a:lstStyle/>
              <a:p>
                <a:endParaRPr lang="nl-NL"/>
              </a:p>
            </p:txBody>
          </p:sp>
          <p:sp>
            <p:nvSpPr>
              <p:cNvPr id="16535" name="Rectangle 111"/>
              <p:cNvSpPr>
                <a:spLocks noChangeArrowheads="1"/>
              </p:cNvSpPr>
              <p:nvPr/>
            </p:nvSpPr>
            <p:spPr bwMode="auto">
              <a:xfrm>
                <a:off x="3446" y="2977"/>
                <a:ext cx="10" cy="407"/>
              </a:xfrm>
              <a:prstGeom prst="rect">
                <a:avLst/>
              </a:prstGeom>
              <a:solidFill>
                <a:srgbClr val="940000"/>
              </a:solidFill>
              <a:ln w="9525">
                <a:noFill/>
                <a:miter lim="800000"/>
                <a:headEnd/>
                <a:tailEnd/>
              </a:ln>
            </p:spPr>
            <p:txBody>
              <a:bodyPr/>
              <a:lstStyle/>
              <a:p>
                <a:endParaRPr lang="nl-NL"/>
              </a:p>
            </p:txBody>
          </p:sp>
          <p:sp>
            <p:nvSpPr>
              <p:cNvPr id="16536" name="Rectangle 112"/>
              <p:cNvSpPr>
                <a:spLocks noChangeArrowheads="1"/>
              </p:cNvSpPr>
              <p:nvPr/>
            </p:nvSpPr>
            <p:spPr bwMode="auto">
              <a:xfrm>
                <a:off x="3456" y="2977"/>
                <a:ext cx="10" cy="407"/>
              </a:xfrm>
              <a:prstGeom prst="rect">
                <a:avLst/>
              </a:prstGeom>
              <a:solidFill>
                <a:srgbClr val="880000"/>
              </a:solidFill>
              <a:ln w="9525">
                <a:noFill/>
                <a:miter lim="800000"/>
                <a:headEnd/>
                <a:tailEnd/>
              </a:ln>
            </p:spPr>
            <p:txBody>
              <a:bodyPr/>
              <a:lstStyle/>
              <a:p>
                <a:endParaRPr lang="nl-NL"/>
              </a:p>
            </p:txBody>
          </p:sp>
          <p:sp>
            <p:nvSpPr>
              <p:cNvPr id="16537" name="Rectangle 113"/>
              <p:cNvSpPr>
                <a:spLocks noChangeArrowheads="1"/>
              </p:cNvSpPr>
              <p:nvPr/>
            </p:nvSpPr>
            <p:spPr bwMode="auto">
              <a:xfrm>
                <a:off x="3466" y="2977"/>
                <a:ext cx="9" cy="407"/>
              </a:xfrm>
              <a:prstGeom prst="rect">
                <a:avLst/>
              </a:prstGeom>
              <a:solidFill>
                <a:srgbClr val="7E0000"/>
              </a:solidFill>
              <a:ln w="9525">
                <a:noFill/>
                <a:miter lim="800000"/>
                <a:headEnd/>
                <a:tailEnd/>
              </a:ln>
            </p:spPr>
            <p:txBody>
              <a:bodyPr/>
              <a:lstStyle/>
              <a:p>
                <a:endParaRPr lang="nl-NL"/>
              </a:p>
            </p:txBody>
          </p:sp>
          <p:sp>
            <p:nvSpPr>
              <p:cNvPr id="16538" name="Rectangle 114"/>
              <p:cNvSpPr>
                <a:spLocks noChangeArrowheads="1"/>
              </p:cNvSpPr>
              <p:nvPr/>
            </p:nvSpPr>
            <p:spPr bwMode="auto">
              <a:xfrm>
                <a:off x="3475" y="2977"/>
                <a:ext cx="10" cy="407"/>
              </a:xfrm>
              <a:prstGeom prst="rect">
                <a:avLst/>
              </a:prstGeom>
              <a:solidFill>
                <a:srgbClr val="760000"/>
              </a:solidFill>
              <a:ln w="9525">
                <a:noFill/>
                <a:miter lim="800000"/>
                <a:headEnd/>
                <a:tailEnd/>
              </a:ln>
            </p:spPr>
            <p:txBody>
              <a:bodyPr/>
              <a:lstStyle/>
              <a:p>
                <a:endParaRPr lang="nl-NL"/>
              </a:p>
            </p:txBody>
          </p:sp>
        </p:grpSp>
        <p:sp>
          <p:nvSpPr>
            <p:cNvPr id="16400" name="Rectangle 115"/>
            <p:cNvSpPr>
              <a:spLocks noChangeArrowheads="1"/>
            </p:cNvSpPr>
            <p:nvPr/>
          </p:nvSpPr>
          <p:spPr bwMode="auto">
            <a:xfrm>
              <a:off x="3233" y="2977"/>
              <a:ext cx="252" cy="407"/>
            </a:xfrm>
            <a:prstGeom prst="rect">
              <a:avLst/>
            </a:prstGeom>
            <a:noFill/>
            <a:ln w="15875">
              <a:solidFill>
                <a:srgbClr val="000000"/>
              </a:solidFill>
              <a:miter lim="800000"/>
              <a:headEnd/>
              <a:tailEnd/>
            </a:ln>
          </p:spPr>
          <p:txBody>
            <a:bodyPr/>
            <a:lstStyle/>
            <a:p>
              <a:endParaRPr lang="nl-NL"/>
            </a:p>
          </p:txBody>
        </p:sp>
        <p:grpSp>
          <p:nvGrpSpPr>
            <p:cNvPr id="16401" name="Group 116"/>
            <p:cNvGrpSpPr>
              <a:grpSpLocks/>
            </p:cNvGrpSpPr>
            <p:nvPr/>
          </p:nvGrpSpPr>
          <p:grpSpPr bwMode="auto">
            <a:xfrm>
              <a:off x="3843" y="3064"/>
              <a:ext cx="251" cy="320"/>
              <a:chOff x="3843" y="3064"/>
              <a:chExt cx="251" cy="320"/>
            </a:xfrm>
          </p:grpSpPr>
          <p:sp>
            <p:nvSpPr>
              <p:cNvPr id="16487" name="Rectangle 117"/>
              <p:cNvSpPr>
                <a:spLocks noChangeArrowheads="1"/>
              </p:cNvSpPr>
              <p:nvPr/>
            </p:nvSpPr>
            <p:spPr bwMode="auto">
              <a:xfrm>
                <a:off x="3843" y="3064"/>
                <a:ext cx="9" cy="320"/>
              </a:xfrm>
              <a:prstGeom prst="rect">
                <a:avLst/>
              </a:prstGeom>
              <a:solidFill>
                <a:srgbClr val="770000"/>
              </a:solidFill>
              <a:ln w="9525">
                <a:noFill/>
                <a:miter lim="800000"/>
                <a:headEnd/>
                <a:tailEnd/>
              </a:ln>
            </p:spPr>
            <p:txBody>
              <a:bodyPr/>
              <a:lstStyle/>
              <a:p>
                <a:endParaRPr lang="nl-NL"/>
              </a:p>
            </p:txBody>
          </p:sp>
          <p:sp>
            <p:nvSpPr>
              <p:cNvPr id="16488" name="Rectangle 118"/>
              <p:cNvSpPr>
                <a:spLocks noChangeArrowheads="1"/>
              </p:cNvSpPr>
              <p:nvPr/>
            </p:nvSpPr>
            <p:spPr bwMode="auto">
              <a:xfrm>
                <a:off x="3852" y="3064"/>
                <a:ext cx="10" cy="320"/>
              </a:xfrm>
              <a:prstGeom prst="rect">
                <a:avLst/>
              </a:prstGeom>
              <a:solidFill>
                <a:srgbClr val="7E0000"/>
              </a:solidFill>
              <a:ln w="9525">
                <a:noFill/>
                <a:miter lim="800000"/>
                <a:headEnd/>
                <a:tailEnd/>
              </a:ln>
            </p:spPr>
            <p:txBody>
              <a:bodyPr/>
              <a:lstStyle/>
              <a:p>
                <a:endParaRPr lang="nl-NL"/>
              </a:p>
            </p:txBody>
          </p:sp>
          <p:sp>
            <p:nvSpPr>
              <p:cNvPr id="16489" name="Rectangle 119"/>
              <p:cNvSpPr>
                <a:spLocks noChangeArrowheads="1"/>
              </p:cNvSpPr>
              <p:nvPr/>
            </p:nvSpPr>
            <p:spPr bwMode="auto">
              <a:xfrm>
                <a:off x="3862" y="3064"/>
                <a:ext cx="10" cy="320"/>
              </a:xfrm>
              <a:prstGeom prst="rect">
                <a:avLst/>
              </a:prstGeom>
              <a:solidFill>
                <a:srgbClr val="880000"/>
              </a:solidFill>
              <a:ln w="9525">
                <a:noFill/>
                <a:miter lim="800000"/>
                <a:headEnd/>
                <a:tailEnd/>
              </a:ln>
            </p:spPr>
            <p:txBody>
              <a:bodyPr/>
              <a:lstStyle/>
              <a:p>
                <a:endParaRPr lang="nl-NL"/>
              </a:p>
            </p:txBody>
          </p:sp>
          <p:sp>
            <p:nvSpPr>
              <p:cNvPr id="16490" name="Rectangle 120"/>
              <p:cNvSpPr>
                <a:spLocks noChangeArrowheads="1"/>
              </p:cNvSpPr>
              <p:nvPr/>
            </p:nvSpPr>
            <p:spPr bwMode="auto">
              <a:xfrm>
                <a:off x="3872" y="3064"/>
                <a:ext cx="9" cy="320"/>
              </a:xfrm>
              <a:prstGeom prst="rect">
                <a:avLst/>
              </a:prstGeom>
              <a:solidFill>
                <a:srgbClr val="940000"/>
              </a:solidFill>
              <a:ln w="9525">
                <a:noFill/>
                <a:miter lim="800000"/>
                <a:headEnd/>
                <a:tailEnd/>
              </a:ln>
            </p:spPr>
            <p:txBody>
              <a:bodyPr/>
              <a:lstStyle/>
              <a:p>
                <a:endParaRPr lang="nl-NL"/>
              </a:p>
            </p:txBody>
          </p:sp>
          <p:sp>
            <p:nvSpPr>
              <p:cNvPr id="16491" name="Rectangle 121"/>
              <p:cNvSpPr>
                <a:spLocks noChangeArrowheads="1"/>
              </p:cNvSpPr>
              <p:nvPr/>
            </p:nvSpPr>
            <p:spPr bwMode="auto">
              <a:xfrm>
                <a:off x="3881" y="3064"/>
                <a:ext cx="10" cy="320"/>
              </a:xfrm>
              <a:prstGeom prst="rect">
                <a:avLst/>
              </a:prstGeom>
              <a:solidFill>
                <a:srgbClr val="A40000"/>
              </a:solidFill>
              <a:ln w="9525">
                <a:noFill/>
                <a:miter lim="800000"/>
                <a:headEnd/>
                <a:tailEnd/>
              </a:ln>
            </p:spPr>
            <p:txBody>
              <a:bodyPr/>
              <a:lstStyle/>
              <a:p>
                <a:endParaRPr lang="nl-NL"/>
              </a:p>
            </p:txBody>
          </p:sp>
          <p:sp>
            <p:nvSpPr>
              <p:cNvPr id="16492" name="Rectangle 122"/>
              <p:cNvSpPr>
                <a:spLocks noChangeArrowheads="1"/>
              </p:cNvSpPr>
              <p:nvPr/>
            </p:nvSpPr>
            <p:spPr bwMode="auto">
              <a:xfrm>
                <a:off x="3891" y="3064"/>
                <a:ext cx="10" cy="320"/>
              </a:xfrm>
              <a:prstGeom prst="rect">
                <a:avLst/>
              </a:prstGeom>
              <a:solidFill>
                <a:srgbClr val="B50000"/>
              </a:solidFill>
              <a:ln w="9525">
                <a:noFill/>
                <a:miter lim="800000"/>
                <a:headEnd/>
                <a:tailEnd/>
              </a:ln>
            </p:spPr>
            <p:txBody>
              <a:bodyPr/>
              <a:lstStyle/>
              <a:p>
                <a:endParaRPr lang="nl-NL"/>
              </a:p>
            </p:txBody>
          </p:sp>
          <p:sp>
            <p:nvSpPr>
              <p:cNvPr id="16493" name="Rectangle 123"/>
              <p:cNvSpPr>
                <a:spLocks noChangeArrowheads="1"/>
              </p:cNvSpPr>
              <p:nvPr/>
            </p:nvSpPr>
            <p:spPr bwMode="auto">
              <a:xfrm>
                <a:off x="3901" y="3064"/>
                <a:ext cx="9" cy="320"/>
              </a:xfrm>
              <a:prstGeom prst="rect">
                <a:avLst/>
              </a:prstGeom>
              <a:solidFill>
                <a:srgbClr val="C70000"/>
              </a:solidFill>
              <a:ln w="9525">
                <a:noFill/>
                <a:miter lim="800000"/>
                <a:headEnd/>
                <a:tailEnd/>
              </a:ln>
            </p:spPr>
            <p:txBody>
              <a:bodyPr/>
              <a:lstStyle/>
              <a:p>
                <a:endParaRPr lang="nl-NL"/>
              </a:p>
            </p:txBody>
          </p:sp>
          <p:sp>
            <p:nvSpPr>
              <p:cNvPr id="16494" name="Rectangle 124"/>
              <p:cNvSpPr>
                <a:spLocks noChangeArrowheads="1"/>
              </p:cNvSpPr>
              <p:nvPr/>
            </p:nvSpPr>
            <p:spPr bwMode="auto">
              <a:xfrm>
                <a:off x="3910" y="3064"/>
                <a:ext cx="10" cy="320"/>
              </a:xfrm>
              <a:prstGeom prst="rect">
                <a:avLst/>
              </a:prstGeom>
              <a:solidFill>
                <a:srgbClr val="D60000"/>
              </a:solidFill>
              <a:ln w="9525">
                <a:noFill/>
                <a:miter lim="800000"/>
                <a:headEnd/>
                <a:tailEnd/>
              </a:ln>
            </p:spPr>
            <p:txBody>
              <a:bodyPr/>
              <a:lstStyle/>
              <a:p>
                <a:endParaRPr lang="nl-NL"/>
              </a:p>
            </p:txBody>
          </p:sp>
          <p:sp>
            <p:nvSpPr>
              <p:cNvPr id="16495" name="Rectangle 125"/>
              <p:cNvSpPr>
                <a:spLocks noChangeArrowheads="1"/>
              </p:cNvSpPr>
              <p:nvPr/>
            </p:nvSpPr>
            <p:spPr bwMode="auto">
              <a:xfrm>
                <a:off x="3920" y="3064"/>
                <a:ext cx="10" cy="320"/>
              </a:xfrm>
              <a:prstGeom prst="rect">
                <a:avLst/>
              </a:prstGeom>
              <a:solidFill>
                <a:srgbClr val="E30000"/>
              </a:solidFill>
              <a:ln w="9525">
                <a:noFill/>
                <a:miter lim="800000"/>
                <a:headEnd/>
                <a:tailEnd/>
              </a:ln>
            </p:spPr>
            <p:txBody>
              <a:bodyPr/>
              <a:lstStyle/>
              <a:p>
                <a:endParaRPr lang="nl-NL"/>
              </a:p>
            </p:txBody>
          </p:sp>
          <p:sp>
            <p:nvSpPr>
              <p:cNvPr id="16496" name="Rectangle 126"/>
              <p:cNvSpPr>
                <a:spLocks noChangeArrowheads="1"/>
              </p:cNvSpPr>
              <p:nvPr/>
            </p:nvSpPr>
            <p:spPr bwMode="auto">
              <a:xfrm>
                <a:off x="3930" y="3064"/>
                <a:ext cx="9" cy="320"/>
              </a:xfrm>
              <a:prstGeom prst="rect">
                <a:avLst/>
              </a:prstGeom>
              <a:solidFill>
                <a:srgbClr val="EE0000"/>
              </a:solidFill>
              <a:ln w="9525">
                <a:noFill/>
                <a:miter lim="800000"/>
                <a:headEnd/>
                <a:tailEnd/>
              </a:ln>
            </p:spPr>
            <p:txBody>
              <a:bodyPr/>
              <a:lstStyle/>
              <a:p>
                <a:endParaRPr lang="nl-NL"/>
              </a:p>
            </p:txBody>
          </p:sp>
          <p:sp>
            <p:nvSpPr>
              <p:cNvPr id="16497" name="Rectangle 127"/>
              <p:cNvSpPr>
                <a:spLocks noChangeArrowheads="1"/>
              </p:cNvSpPr>
              <p:nvPr/>
            </p:nvSpPr>
            <p:spPr bwMode="auto">
              <a:xfrm>
                <a:off x="3939" y="3064"/>
                <a:ext cx="10" cy="320"/>
              </a:xfrm>
              <a:prstGeom prst="rect">
                <a:avLst/>
              </a:prstGeom>
              <a:solidFill>
                <a:srgbClr val="F50000"/>
              </a:solidFill>
              <a:ln w="9525">
                <a:noFill/>
                <a:miter lim="800000"/>
                <a:headEnd/>
                <a:tailEnd/>
              </a:ln>
            </p:spPr>
            <p:txBody>
              <a:bodyPr/>
              <a:lstStyle/>
              <a:p>
                <a:endParaRPr lang="nl-NL"/>
              </a:p>
            </p:txBody>
          </p:sp>
          <p:sp>
            <p:nvSpPr>
              <p:cNvPr id="16498" name="Rectangle 128"/>
              <p:cNvSpPr>
                <a:spLocks noChangeArrowheads="1"/>
              </p:cNvSpPr>
              <p:nvPr/>
            </p:nvSpPr>
            <p:spPr bwMode="auto">
              <a:xfrm>
                <a:off x="3949" y="3064"/>
                <a:ext cx="10" cy="320"/>
              </a:xfrm>
              <a:prstGeom prst="rect">
                <a:avLst/>
              </a:prstGeom>
              <a:solidFill>
                <a:srgbClr val="FA0000"/>
              </a:solidFill>
              <a:ln w="9525">
                <a:noFill/>
                <a:miter lim="800000"/>
                <a:headEnd/>
                <a:tailEnd/>
              </a:ln>
            </p:spPr>
            <p:txBody>
              <a:bodyPr/>
              <a:lstStyle/>
              <a:p>
                <a:endParaRPr lang="nl-NL"/>
              </a:p>
            </p:txBody>
          </p:sp>
          <p:sp>
            <p:nvSpPr>
              <p:cNvPr id="16499" name="Rectangle 129"/>
              <p:cNvSpPr>
                <a:spLocks noChangeArrowheads="1"/>
              </p:cNvSpPr>
              <p:nvPr/>
            </p:nvSpPr>
            <p:spPr bwMode="auto">
              <a:xfrm>
                <a:off x="3959" y="3064"/>
                <a:ext cx="9" cy="320"/>
              </a:xfrm>
              <a:prstGeom prst="rect">
                <a:avLst/>
              </a:prstGeom>
              <a:solidFill>
                <a:srgbClr val="FF0000"/>
              </a:solidFill>
              <a:ln w="9525">
                <a:noFill/>
                <a:miter lim="800000"/>
                <a:headEnd/>
                <a:tailEnd/>
              </a:ln>
            </p:spPr>
            <p:txBody>
              <a:bodyPr/>
              <a:lstStyle/>
              <a:p>
                <a:endParaRPr lang="nl-NL"/>
              </a:p>
            </p:txBody>
          </p:sp>
          <p:sp>
            <p:nvSpPr>
              <p:cNvPr id="16500" name="Rectangle 130"/>
              <p:cNvSpPr>
                <a:spLocks noChangeArrowheads="1"/>
              </p:cNvSpPr>
              <p:nvPr/>
            </p:nvSpPr>
            <p:spPr bwMode="auto">
              <a:xfrm>
                <a:off x="3968" y="3064"/>
                <a:ext cx="10" cy="320"/>
              </a:xfrm>
              <a:prstGeom prst="rect">
                <a:avLst/>
              </a:prstGeom>
              <a:solidFill>
                <a:srgbClr val="FF0000"/>
              </a:solidFill>
              <a:ln w="9525">
                <a:noFill/>
                <a:miter lim="800000"/>
                <a:headEnd/>
                <a:tailEnd/>
              </a:ln>
            </p:spPr>
            <p:txBody>
              <a:bodyPr/>
              <a:lstStyle/>
              <a:p>
                <a:endParaRPr lang="nl-NL"/>
              </a:p>
            </p:txBody>
          </p:sp>
          <p:sp>
            <p:nvSpPr>
              <p:cNvPr id="16501" name="Rectangle 131"/>
              <p:cNvSpPr>
                <a:spLocks noChangeArrowheads="1"/>
              </p:cNvSpPr>
              <p:nvPr/>
            </p:nvSpPr>
            <p:spPr bwMode="auto">
              <a:xfrm>
                <a:off x="3978" y="3064"/>
                <a:ext cx="10" cy="320"/>
              </a:xfrm>
              <a:prstGeom prst="rect">
                <a:avLst/>
              </a:prstGeom>
              <a:solidFill>
                <a:srgbClr val="FA0000"/>
              </a:solidFill>
              <a:ln w="9525">
                <a:noFill/>
                <a:miter lim="800000"/>
                <a:headEnd/>
                <a:tailEnd/>
              </a:ln>
            </p:spPr>
            <p:txBody>
              <a:bodyPr/>
              <a:lstStyle/>
              <a:p>
                <a:endParaRPr lang="nl-NL"/>
              </a:p>
            </p:txBody>
          </p:sp>
          <p:sp>
            <p:nvSpPr>
              <p:cNvPr id="16502" name="Rectangle 132"/>
              <p:cNvSpPr>
                <a:spLocks noChangeArrowheads="1"/>
              </p:cNvSpPr>
              <p:nvPr/>
            </p:nvSpPr>
            <p:spPr bwMode="auto">
              <a:xfrm>
                <a:off x="3988" y="3064"/>
                <a:ext cx="9" cy="320"/>
              </a:xfrm>
              <a:prstGeom prst="rect">
                <a:avLst/>
              </a:prstGeom>
              <a:solidFill>
                <a:srgbClr val="F50000"/>
              </a:solidFill>
              <a:ln w="9525">
                <a:noFill/>
                <a:miter lim="800000"/>
                <a:headEnd/>
                <a:tailEnd/>
              </a:ln>
            </p:spPr>
            <p:txBody>
              <a:bodyPr/>
              <a:lstStyle/>
              <a:p>
                <a:endParaRPr lang="nl-NL"/>
              </a:p>
            </p:txBody>
          </p:sp>
          <p:sp>
            <p:nvSpPr>
              <p:cNvPr id="16503" name="Rectangle 133"/>
              <p:cNvSpPr>
                <a:spLocks noChangeArrowheads="1"/>
              </p:cNvSpPr>
              <p:nvPr/>
            </p:nvSpPr>
            <p:spPr bwMode="auto">
              <a:xfrm>
                <a:off x="3997" y="3064"/>
                <a:ext cx="10" cy="320"/>
              </a:xfrm>
              <a:prstGeom prst="rect">
                <a:avLst/>
              </a:prstGeom>
              <a:solidFill>
                <a:srgbClr val="EE0000"/>
              </a:solidFill>
              <a:ln w="9525">
                <a:noFill/>
                <a:miter lim="800000"/>
                <a:headEnd/>
                <a:tailEnd/>
              </a:ln>
            </p:spPr>
            <p:txBody>
              <a:bodyPr/>
              <a:lstStyle/>
              <a:p>
                <a:endParaRPr lang="nl-NL"/>
              </a:p>
            </p:txBody>
          </p:sp>
          <p:sp>
            <p:nvSpPr>
              <p:cNvPr id="16504" name="Rectangle 134"/>
              <p:cNvSpPr>
                <a:spLocks noChangeArrowheads="1"/>
              </p:cNvSpPr>
              <p:nvPr/>
            </p:nvSpPr>
            <p:spPr bwMode="auto">
              <a:xfrm>
                <a:off x="4007" y="3064"/>
                <a:ext cx="10" cy="320"/>
              </a:xfrm>
              <a:prstGeom prst="rect">
                <a:avLst/>
              </a:prstGeom>
              <a:solidFill>
                <a:srgbClr val="E30000"/>
              </a:solidFill>
              <a:ln w="9525">
                <a:noFill/>
                <a:miter lim="800000"/>
                <a:headEnd/>
                <a:tailEnd/>
              </a:ln>
            </p:spPr>
            <p:txBody>
              <a:bodyPr/>
              <a:lstStyle/>
              <a:p>
                <a:endParaRPr lang="nl-NL"/>
              </a:p>
            </p:txBody>
          </p:sp>
          <p:sp>
            <p:nvSpPr>
              <p:cNvPr id="16505" name="Rectangle 135"/>
              <p:cNvSpPr>
                <a:spLocks noChangeArrowheads="1"/>
              </p:cNvSpPr>
              <p:nvPr/>
            </p:nvSpPr>
            <p:spPr bwMode="auto">
              <a:xfrm>
                <a:off x="4017" y="3064"/>
                <a:ext cx="10" cy="320"/>
              </a:xfrm>
              <a:prstGeom prst="rect">
                <a:avLst/>
              </a:prstGeom>
              <a:solidFill>
                <a:srgbClr val="D60000"/>
              </a:solidFill>
              <a:ln w="9525">
                <a:noFill/>
                <a:miter lim="800000"/>
                <a:headEnd/>
                <a:tailEnd/>
              </a:ln>
            </p:spPr>
            <p:txBody>
              <a:bodyPr/>
              <a:lstStyle/>
              <a:p>
                <a:endParaRPr lang="nl-NL"/>
              </a:p>
            </p:txBody>
          </p:sp>
          <p:sp>
            <p:nvSpPr>
              <p:cNvPr id="16506" name="Rectangle 136"/>
              <p:cNvSpPr>
                <a:spLocks noChangeArrowheads="1"/>
              </p:cNvSpPr>
              <p:nvPr/>
            </p:nvSpPr>
            <p:spPr bwMode="auto">
              <a:xfrm>
                <a:off x="4027" y="3064"/>
                <a:ext cx="9" cy="320"/>
              </a:xfrm>
              <a:prstGeom prst="rect">
                <a:avLst/>
              </a:prstGeom>
              <a:solidFill>
                <a:srgbClr val="C60000"/>
              </a:solidFill>
              <a:ln w="9525">
                <a:noFill/>
                <a:miter lim="800000"/>
                <a:headEnd/>
                <a:tailEnd/>
              </a:ln>
            </p:spPr>
            <p:txBody>
              <a:bodyPr/>
              <a:lstStyle/>
              <a:p>
                <a:endParaRPr lang="nl-NL"/>
              </a:p>
            </p:txBody>
          </p:sp>
          <p:sp>
            <p:nvSpPr>
              <p:cNvPr id="16507" name="Rectangle 137"/>
              <p:cNvSpPr>
                <a:spLocks noChangeArrowheads="1"/>
              </p:cNvSpPr>
              <p:nvPr/>
            </p:nvSpPr>
            <p:spPr bwMode="auto">
              <a:xfrm>
                <a:off x="4036" y="3064"/>
                <a:ext cx="10" cy="320"/>
              </a:xfrm>
              <a:prstGeom prst="rect">
                <a:avLst/>
              </a:prstGeom>
              <a:solidFill>
                <a:srgbClr val="B50000"/>
              </a:solidFill>
              <a:ln w="9525">
                <a:noFill/>
                <a:miter lim="800000"/>
                <a:headEnd/>
                <a:tailEnd/>
              </a:ln>
            </p:spPr>
            <p:txBody>
              <a:bodyPr/>
              <a:lstStyle/>
              <a:p>
                <a:endParaRPr lang="nl-NL"/>
              </a:p>
            </p:txBody>
          </p:sp>
          <p:sp>
            <p:nvSpPr>
              <p:cNvPr id="16508" name="Rectangle 138"/>
              <p:cNvSpPr>
                <a:spLocks noChangeArrowheads="1"/>
              </p:cNvSpPr>
              <p:nvPr/>
            </p:nvSpPr>
            <p:spPr bwMode="auto">
              <a:xfrm>
                <a:off x="4046" y="3064"/>
                <a:ext cx="10" cy="320"/>
              </a:xfrm>
              <a:prstGeom prst="rect">
                <a:avLst/>
              </a:prstGeom>
              <a:solidFill>
                <a:srgbClr val="A40000"/>
              </a:solidFill>
              <a:ln w="9525">
                <a:noFill/>
                <a:miter lim="800000"/>
                <a:headEnd/>
                <a:tailEnd/>
              </a:ln>
            </p:spPr>
            <p:txBody>
              <a:bodyPr/>
              <a:lstStyle/>
              <a:p>
                <a:endParaRPr lang="nl-NL"/>
              </a:p>
            </p:txBody>
          </p:sp>
          <p:sp>
            <p:nvSpPr>
              <p:cNvPr id="16509" name="Rectangle 139"/>
              <p:cNvSpPr>
                <a:spLocks noChangeArrowheads="1"/>
              </p:cNvSpPr>
              <p:nvPr/>
            </p:nvSpPr>
            <p:spPr bwMode="auto">
              <a:xfrm>
                <a:off x="4056" y="3064"/>
                <a:ext cx="9" cy="320"/>
              </a:xfrm>
              <a:prstGeom prst="rect">
                <a:avLst/>
              </a:prstGeom>
              <a:solidFill>
                <a:srgbClr val="940000"/>
              </a:solidFill>
              <a:ln w="9525">
                <a:noFill/>
                <a:miter lim="800000"/>
                <a:headEnd/>
                <a:tailEnd/>
              </a:ln>
            </p:spPr>
            <p:txBody>
              <a:bodyPr/>
              <a:lstStyle/>
              <a:p>
                <a:endParaRPr lang="nl-NL"/>
              </a:p>
            </p:txBody>
          </p:sp>
          <p:sp>
            <p:nvSpPr>
              <p:cNvPr id="16510" name="Rectangle 140"/>
              <p:cNvSpPr>
                <a:spLocks noChangeArrowheads="1"/>
              </p:cNvSpPr>
              <p:nvPr/>
            </p:nvSpPr>
            <p:spPr bwMode="auto">
              <a:xfrm>
                <a:off x="4065" y="3064"/>
                <a:ext cx="10" cy="320"/>
              </a:xfrm>
              <a:prstGeom prst="rect">
                <a:avLst/>
              </a:prstGeom>
              <a:solidFill>
                <a:srgbClr val="880000"/>
              </a:solidFill>
              <a:ln w="9525">
                <a:noFill/>
                <a:miter lim="800000"/>
                <a:headEnd/>
                <a:tailEnd/>
              </a:ln>
            </p:spPr>
            <p:txBody>
              <a:bodyPr/>
              <a:lstStyle/>
              <a:p>
                <a:endParaRPr lang="nl-NL"/>
              </a:p>
            </p:txBody>
          </p:sp>
          <p:sp>
            <p:nvSpPr>
              <p:cNvPr id="16511" name="Rectangle 141"/>
              <p:cNvSpPr>
                <a:spLocks noChangeArrowheads="1"/>
              </p:cNvSpPr>
              <p:nvPr/>
            </p:nvSpPr>
            <p:spPr bwMode="auto">
              <a:xfrm>
                <a:off x="4075" y="3064"/>
                <a:ext cx="10" cy="320"/>
              </a:xfrm>
              <a:prstGeom prst="rect">
                <a:avLst/>
              </a:prstGeom>
              <a:solidFill>
                <a:srgbClr val="7E0000"/>
              </a:solidFill>
              <a:ln w="9525">
                <a:noFill/>
                <a:miter lim="800000"/>
                <a:headEnd/>
                <a:tailEnd/>
              </a:ln>
            </p:spPr>
            <p:txBody>
              <a:bodyPr/>
              <a:lstStyle/>
              <a:p>
                <a:endParaRPr lang="nl-NL"/>
              </a:p>
            </p:txBody>
          </p:sp>
          <p:sp>
            <p:nvSpPr>
              <p:cNvPr id="16512" name="Rectangle 142"/>
              <p:cNvSpPr>
                <a:spLocks noChangeArrowheads="1"/>
              </p:cNvSpPr>
              <p:nvPr/>
            </p:nvSpPr>
            <p:spPr bwMode="auto">
              <a:xfrm>
                <a:off x="4085" y="3064"/>
                <a:ext cx="9" cy="320"/>
              </a:xfrm>
              <a:prstGeom prst="rect">
                <a:avLst/>
              </a:prstGeom>
              <a:solidFill>
                <a:srgbClr val="760000"/>
              </a:solidFill>
              <a:ln w="9525">
                <a:noFill/>
                <a:miter lim="800000"/>
                <a:headEnd/>
                <a:tailEnd/>
              </a:ln>
            </p:spPr>
            <p:txBody>
              <a:bodyPr/>
              <a:lstStyle/>
              <a:p>
                <a:endParaRPr lang="nl-NL"/>
              </a:p>
            </p:txBody>
          </p:sp>
        </p:grpSp>
        <p:sp>
          <p:nvSpPr>
            <p:cNvPr id="16402" name="Rectangle 143"/>
            <p:cNvSpPr>
              <a:spLocks noChangeArrowheads="1"/>
            </p:cNvSpPr>
            <p:nvPr/>
          </p:nvSpPr>
          <p:spPr bwMode="auto">
            <a:xfrm>
              <a:off x="3843" y="3064"/>
              <a:ext cx="251" cy="320"/>
            </a:xfrm>
            <a:prstGeom prst="rect">
              <a:avLst/>
            </a:prstGeom>
            <a:noFill/>
            <a:ln w="15875">
              <a:solidFill>
                <a:srgbClr val="000000"/>
              </a:solidFill>
              <a:miter lim="800000"/>
              <a:headEnd/>
              <a:tailEnd/>
            </a:ln>
          </p:spPr>
          <p:txBody>
            <a:bodyPr/>
            <a:lstStyle/>
            <a:p>
              <a:endParaRPr lang="nl-NL"/>
            </a:p>
          </p:txBody>
        </p:sp>
        <p:grpSp>
          <p:nvGrpSpPr>
            <p:cNvPr id="16403" name="Group 144"/>
            <p:cNvGrpSpPr>
              <a:grpSpLocks/>
            </p:cNvGrpSpPr>
            <p:nvPr/>
          </p:nvGrpSpPr>
          <p:grpSpPr bwMode="auto">
            <a:xfrm>
              <a:off x="4452" y="3200"/>
              <a:ext cx="242" cy="184"/>
              <a:chOff x="4452" y="3200"/>
              <a:chExt cx="242" cy="184"/>
            </a:xfrm>
          </p:grpSpPr>
          <p:sp>
            <p:nvSpPr>
              <p:cNvPr id="16462" name="Rectangle 145"/>
              <p:cNvSpPr>
                <a:spLocks noChangeArrowheads="1"/>
              </p:cNvSpPr>
              <p:nvPr/>
            </p:nvSpPr>
            <p:spPr bwMode="auto">
              <a:xfrm>
                <a:off x="4452" y="3200"/>
                <a:ext cx="10" cy="184"/>
              </a:xfrm>
              <a:prstGeom prst="rect">
                <a:avLst/>
              </a:prstGeom>
              <a:solidFill>
                <a:srgbClr val="780000"/>
              </a:solidFill>
              <a:ln w="9525">
                <a:noFill/>
                <a:miter lim="800000"/>
                <a:headEnd/>
                <a:tailEnd/>
              </a:ln>
            </p:spPr>
            <p:txBody>
              <a:bodyPr/>
              <a:lstStyle/>
              <a:p>
                <a:endParaRPr lang="nl-NL"/>
              </a:p>
            </p:txBody>
          </p:sp>
          <p:sp>
            <p:nvSpPr>
              <p:cNvPr id="16463" name="Rectangle 146"/>
              <p:cNvSpPr>
                <a:spLocks noChangeArrowheads="1"/>
              </p:cNvSpPr>
              <p:nvPr/>
            </p:nvSpPr>
            <p:spPr bwMode="auto">
              <a:xfrm>
                <a:off x="4462" y="3200"/>
                <a:ext cx="9" cy="184"/>
              </a:xfrm>
              <a:prstGeom prst="rect">
                <a:avLst/>
              </a:prstGeom>
              <a:solidFill>
                <a:srgbClr val="7E0000"/>
              </a:solidFill>
              <a:ln w="9525">
                <a:noFill/>
                <a:miter lim="800000"/>
                <a:headEnd/>
                <a:tailEnd/>
              </a:ln>
            </p:spPr>
            <p:txBody>
              <a:bodyPr/>
              <a:lstStyle/>
              <a:p>
                <a:endParaRPr lang="nl-NL"/>
              </a:p>
            </p:txBody>
          </p:sp>
          <p:sp>
            <p:nvSpPr>
              <p:cNvPr id="16464" name="Rectangle 147"/>
              <p:cNvSpPr>
                <a:spLocks noChangeArrowheads="1"/>
              </p:cNvSpPr>
              <p:nvPr/>
            </p:nvSpPr>
            <p:spPr bwMode="auto">
              <a:xfrm>
                <a:off x="4471" y="3200"/>
                <a:ext cx="10" cy="184"/>
              </a:xfrm>
              <a:prstGeom prst="rect">
                <a:avLst/>
              </a:prstGeom>
              <a:solidFill>
                <a:srgbClr val="890000"/>
              </a:solidFill>
              <a:ln w="9525">
                <a:noFill/>
                <a:miter lim="800000"/>
                <a:headEnd/>
                <a:tailEnd/>
              </a:ln>
            </p:spPr>
            <p:txBody>
              <a:bodyPr/>
              <a:lstStyle/>
              <a:p>
                <a:endParaRPr lang="nl-NL"/>
              </a:p>
            </p:txBody>
          </p:sp>
          <p:sp>
            <p:nvSpPr>
              <p:cNvPr id="16465" name="Rectangle 148"/>
              <p:cNvSpPr>
                <a:spLocks noChangeArrowheads="1"/>
              </p:cNvSpPr>
              <p:nvPr/>
            </p:nvSpPr>
            <p:spPr bwMode="auto">
              <a:xfrm>
                <a:off x="4481" y="3200"/>
                <a:ext cx="10" cy="184"/>
              </a:xfrm>
              <a:prstGeom prst="rect">
                <a:avLst/>
              </a:prstGeom>
              <a:solidFill>
                <a:srgbClr val="960000"/>
              </a:solidFill>
              <a:ln w="9525">
                <a:noFill/>
                <a:miter lim="800000"/>
                <a:headEnd/>
                <a:tailEnd/>
              </a:ln>
            </p:spPr>
            <p:txBody>
              <a:bodyPr/>
              <a:lstStyle/>
              <a:p>
                <a:endParaRPr lang="nl-NL"/>
              </a:p>
            </p:txBody>
          </p:sp>
          <p:sp>
            <p:nvSpPr>
              <p:cNvPr id="16466" name="Rectangle 149"/>
              <p:cNvSpPr>
                <a:spLocks noChangeArrowheads="1"/>
              </p:cNvSpPr>
              <p:nvPr/>
            </p:nvSpPr>
            <p:spPr bwMode="auto">
              <a:xfrm>
                <a:off x="4491" y="3200"/>
                <a:ext cx="9" cy="184"/>
              </a:xfrm>
              <a:prstGeom prst="rect">
                <a:avLst/>
              </a:prstGeom>
              <a:solidFill>
                <a:srgbClr val="A70000"/>
              </a:solidFill>
              <a:ln w="9525">
                <a:noFill/>
                <a:miter lim="800000"/>
                <a:headEnd/>
                <a:tailEnd/>
              </a:ln>
            </p:spPr>
            <p:txBody>
              <a:bodyPr/>
              <a:lstStyle/>
              <a:p>
                <a:endParaRPr lang="nl-NL"/>
              </a:p>
            </p:txBody>
          </p:sp>
          <p:sp>
            <p:nvSpPr>
              <p:cNvPr id="16467" name="Rectangle 150"/>
              <p:cNvSpPr>
                <a:spLocks noChangeArrowheads="1"/>
              </p:cNvSpPr>
              <p:nvPr/>
            </p:nvSpPr>
            <p:spPr bwMode="auto">
              <a:xfrm>
                <a:off x="4500" y="3200"/>
                <a:ext cx="10" cy="184"/>
              </a:xfrm>
              <a:prstGeom prst="rect">
                <a:avLst/>
              </a:prstGeom>
              <a:solidFill>
                <a:srgbClr val="B90000"/>
              </a:solidFill>
              <a:ln w="9525">
                <a:noFill/>
                <a:miter lim="800000"/>
                <a:headEnd/>
                <a:tailEnd/>
              </a:ln>
            </p:spPr>
            <p:txBody>
              <a:bodyPr/>
              <a:lstStyle/>
              <a:p>
                <a:endParaRPr lang="nl-NL"/>
              </a:p>
            </p:txBody>
          </p:sp>
          <p:sp>
            <p:nvSpPr>
              <p:cNvPr id="16468" name="Rectangle 151"/>
              <p:cNvSpPr>
                <a:spLocks noChangeArrowheads="1"/>
              </p:cNvSpPr>
              <p:nvPr/>
            </p:nvSpPr>
            <p:spPr bwMode="auto">
              <a:xfrm>
                <a:off x="4510" y="3200"/>
                <a:ext cx="10" cy="184"/>
              </a:xfrm>
              <a:prstGeom prst="rect">
                <a:avLst/>
              </a:prstGeom>
              <a:solidFill>
                <a:srgbClr val="CB0000"/>
              </a:solidFill>
              <a:ln w="9525">
                <a:noFill/>
                <a:miter lim="800000"/>
                <a:headEnd/>
                <a:tailEnd/>
              </a:ln>
            </p:spPr>
            <p:txBody>
              <a:bodyPr/>
              <a:lstStyle/>
              <a:p>
                <a:endParaRPr lang="nl-NL"/>
              </a:p>
            </p:txBody>
          </p:sp>
          <p:sp>
            <p:nvSpPr>
              <p:cNvPr id="16469" name="Rectangle 152"/>
              <p:cNvSpPr>
                <a:spLocks noChangeArrowheads="1"/>
              </p:cNvSpPr>
              <p:nvPr/>
            </p:nvSpPr>
            <p:spPr bwMode="auto">
              <a:xfrm>
                <a:off x="4520" y="3200"/>
                <a:ext cx="9" cy="184"/>
              </a:xfrm>
              <a:prstGeom prst="rect">
                <a:avLst/>
              </a:prstGeom>
              <a:solidFill>
                <a:srgbClr val="DA0000"/>
              </a:solidFill>
              <a:ln w="9525">
                <a:noFill/>
                <a:miter lim="800000"/>
                <a:headEnd/>
                <a:tailEnd/>
              </a:ln>
            </p:spPr>
            <p:txBody>
              <a:bodyPr/>
              <a:lstStyle/>
              <a:p>
                <a:endParaRPr lang="nl-NL"/>
              </a:p>
            </p:txBody>
          </p:sp>
          <p:sp>
            <p:nvSpPr>
              <p:cNvPr id="16470" name="Rectangle 153"/>
              <p:cNvSpPr>
                <a:spLocks noChangeArrowheads="1"/>
              </p:cNvSpPr>
              <p:nvPr/>
            </p:nvSpPr>
            <p:spPr bwMode="auto">
              <a:xfrm>
                <a:off x="4529" y="3200"/>
                <a:ext cx="10" cy="184"/>
              </a:xfrm>
              <a:prstGeom prst="rect">
                <a:avLst/>
              </a:prstGeom>
              <a:solidFill>
                <a:srgbClr val="E70000"/>
              </a:solidFill>
              <a:ln w="9525">
                <a:noFill/>
                <a:miter lim="800000"/>
                <a:headEnd/>
                <a:tailEnd/>
              </a:ln>
            </p:spPr>
            <p:txBody>
              <a:bodyPr/>
              <a:lstStyle/>
              <a:p>
                <a:endParaRPr lang="nl-NL"/>
              </a:p>
            </p:txBody>
          </p:sp>
          <p:sp>
            <p:nvSpPr>
              <p:cNvPr id="16471" name="Rectangle 154"/>
              <p:cNvSpPr>
                <a:spLocks noChangeArrowheads="1"/>
              </p:cNvSpPr>
              <p:nvPr/>
            </p:nvSpPr>
            <p:spPr bwMode="auto">
              <a:xfrm>
                <a:off x="4539" y="3200"/>
                <a:ext cx="10" cy="184"/>
              </a:xfrm>
              <a:prstGeom prst="rect">
                <a:avLst/>
              </a:prstGeom>
              <a:solidFill>
                <a:srgbClr val="F10000"/>
              </a:solidFill>
              <a:ln w="9525">
                <a:noFill/>
                <a:miter lim="800000"/>
                <a:headEnd/>
                <a:tailEnd/>
              </a:ln>
            </p:spPr>
            <p:txBody>
              <a:bodyPr/>
              <a:lstStyle/>
              <a:p>
                <a:endParaRPr lang="nl-NL"/>
              </a:p>
            </p:txBody>
          </p:sp>
          <p:sp>
            <p:nvSpPr>
              <p:cNvPr id="16472" name="Rectangle 155"/>
              <p:cNvSpPr>
                <a:spLocks noChangeArrowheads="1"/>
              </p:cNvSpPr>
              <p:nvPr/>
            </p:nvSpPr>
            <p:spPr bwMode="auto">
              <a:xfrm>
                <a:off x="4549" y="3200"/>
                <a:ext cx="9" cy="184"/>
              </a:xfrm>
              <a:prstGeom prst="rect">
                <a:avLst/>
              </a:prstGeom>
              <a:solidFill>
                <a:srgbClr val="F80000"/>
              </a:solidFill>
              <a:ln w="9525">
                <a:noFill/>
                <a:miter lim="800000"/>
                <a:headEnd/>
                <a:tailEnd/>
              </a:ln>
            </p:spPr>
            <p:txBody>
              <a:bodyPr/>
              <a:lstStyle/>
              <a:p>
                <a:endParaRPr lang="nl-NL"/>
              </a:p>
            </p:txBody>
          </p:sp>
          <p:sp>
            <p:nvSpPr>
              <p:cNvPr id="16473" name="Rectangle 156"/>
              <p:cNvSpPr>
                <a:spLocks noChangeArrowheads="1"/>
              </p:cNvSpPr>
              <p:nvPr/>
            </p:nvSpPr>
            <p:spPr bwMode="auto">
              <a:xfrm>
                <a:off x="4558" y="3200"/>
                <a:ext cx="10" cy="184"/>
              </a:xfrm>
              <a:prstGeom prst="rect">
                <a:avLst/>
              </a:prstGeom>
              <a:solidFill>
                <a:srgbClr val="FC0000"/>
              </a:solidFill>
              <a:ln w="9525">
                <a:noFill/>
                <a:miter lim="800000"/>
                <a:headEnd/>
                <a:tailEnd/>
              </a:ln>
            </p:spPr>
            <p:txBody>
              <a:bodyPr/>
              <a:lstStyle/>
              <a:p>
                <a:endParaRPr lang="nl-NL"/>
              </a:p>
            </p:txBody>
          </p:sp>
          <p:sp>
            <p:nvSpPr>
              <p:cNvPr id="16474" name="Rectangle 157"/>
              <p:cNvSpPr>
                <a:spLocks noChangeArrowheads="1"/>
              </p:cNvSpPr>
              <p:nvPr/>
            </p:nvSpPr>
            <p:spPr bwMode="auto">
              <a:xfrm>
                <a:off x="4568" y="3200"/>
                <a:ext cx="10" cy="184"/>
              </a:xfrm>
              <a:prstGeom prst="rect">
                <a:avLst/>
              </a:prstGeom>
              <a:solidFill>
                <a:srgbClr val="FF0000"/>
              </a:solidFill>
              <a:ln w="9525">
                <a:noFill/>
                <a:miter lim="800000"/>
                <a:headEnd/>
                <a:tailEnd/>
              </a:ln>
            </p:spPr>
            <p:txBody>
              <a:bodyPr/>
              <a:lstStyle/>
              <a:p>
                <a:endParaRPr lang="nl-NL"/>
              </a:p>
            </p:txBody>
          </p:sp>
          <p:sp>
            <p:nvSpPr>
              <p:cNvPr id="16475" name="Rectangle 158"/>
              <p:cNvSpPr>
                <a:spLocks noChangeArrowheads="1"/>
              </p:cNvSpPr>
              <p:nvPr/>
            </p:nvSpPr>
            <p:spPr bwMode="auto">
              <a:xfrm>
                <a:off x="4578" y="3200"/>
                <a:ext cx="9" cy="184"/>
              </a:xfrm>
              <a:prstGeom prst="rect">
                <a:avLst/>
              </a:prstGeom>
              <a:solidFill>
                <a:srgbClr val="FF0000"/>
              </a:solidFill>
              <a:ln w="9525">
                <a:noFill/>
                <a:miter lim="800000"/>
                <a:headEnd/>
                <a:tailEnd/>
              </a:ln>
            </p:spPr>
            <p:txBody>
              <a:bodyPr/>
              <a:lstStyle/>
              <a:p>
                <a:endParaRPr lang="nl-NL"/>
              </a:p>
            </p:txBody>
          </p:sp>
          <p:sp>
            <p:nvSpPr>
              <p:cNvPr id="16476" name="Rectangle 159"/>
              <p:cNvSpPr>
                <a:spLocks noChangeArrowheads="1"/>
              </p:cNvSpPr>
              <p:nvPr/>
            </p:nvSpPr>
            <p:spPr bwMode="auto">
              <a:xfrm>
                <a:off x="4587" y="3200"/>
                <a:ext cx="10" cy="184"/>
              </a:xfrm>
              <a:prstGeom prst="rect">
                <a:avLst/>
              </a:prstGeom>
              <a:solidFill>
                <a:srgbClr val="F80000"/>
              </a:solidFill>
              <a:ln w="9525">
                <a:noFill/>
                <a:miter lim="800000"/>
                <a:headEnd/>
                <a:tailEnd/>
              </a:ln>
            </p:spPr>
            <p:txBody>
              <a:bodyPr/>
              <a:lstStyle/>
              <a:p>
                <a:endParaRPr lang="nl-NL"/>
              </a:p>
            </p:txBody>
          </p:sp>
          <p:sp>
            <p:nvSpPr>
              <p:cNvPr id="16477" name="Rectangle 160"/>
              <p:cNvSpPr>
                <a:spLocks noChangeArrowheads="1"/>
              </p:cNvSpPr>
              <p:nvPr/>
            </p:nvSpPr>
            <p:spPr bwMode="auto">
              <a:xfrm>
                <a:off x="4597" y="3200"/>
                <a:ext cx="10" cy="184"/>
              </a:xfrm>
              <a:prstGeom prst="rect">
                <a:avLst/>
              </a:prstGeom>
              <a:solidFill>
                <a:srgbClr val="F10000"/>
              </a:solidFill>
              <a:ln w="9525">
                <a:noFill/>
                <a:miter lim="800000"/>
                <a:headEnd/>
                <a:tailEnd/>
              </a:ln>
            </p:spPr>
            <p:txBody>
              <a:bodyPr/>
              <a:lstStyle/>
              <a:p>
                <a:endParaRPr lang="nl-NL"/>
              </a:p>
            </p:txBody>
          </p:sp>
          <p:sp>
            <p:nvSpPr>
              <p:cNvPr id="16478" name="Rectangle 161"/>
              <p:cNvSpPr>
                <a:spLocks noChangeArrowheads="1"/>
              </p:cNvSpPr>
              <p:nvPr/>
            </p:nvSpPr>
            <p:spPr bwMode="auto">
              <a:xfrm>
                <a:off x="4607" y="3200"/>
                <a:ext cx="9" cy="184"/>
              </a:xfrm>
              <a:prstGeom prst="rect">
                <a:avLst/>
              </a:prstGeom>
              <a:solidFill>
                <a:srgbClr val="E70000"/>
              </a:solidFill>
              <a:ln w="9525">
                <a:noFill/>
                <a:miter lim="800000"/>
                <a:headEnd/>
                <a:tailEnd/>
              </a:ln>
            </p:spPr>
            <p:txBody>
              <a:bodyPr/>
              <a:lstStyle/>
              <a:p>
                <a:endParaRPr lang="nl-NL"/>
              </a:p>
            </p:txBody>
          </p:sp>
          <p:sp>
            <p:nvSpPr>
              <p:cNvPr id="16479" name="Rectangle 162"/>
              <p:cNvSpPr>
                <a:spLocks noChangeArrowheads="1"/>
              </p:cNvSpPr>
              <p:nvPr/>
            </p:nvSpPr>
            <p:spPr bwMode="auto">
              <a:xfrm>
                <a:off x="4616" y="3200"/>
                <a:ext cx="10" cy="184"/>
              </a:xfrm>
              <a:prstGeom prst="rect">
                <a:avLst/>
              </a:prstGeom>
              <a:solidFill>
                <a:srgbClr val="DA0000"/>
              </a:solidFill>
              <a:ln w="9525">
                <a:noFill/>
                <a:miter lim="800000"/>
                <a:headEnd/>
                <a:tailEnd/>
              </a:ln>
            </p:spPr>
            <p:txBody>
              <a:bodyPr/>
              <a:lstStyle/>
              <a:p>
                <a:endParaRPr lang="nl-NL"/>
              </a:p>
            </p:txBody>
          </p:sp>
          <p:sp>
            <p:nvSpPr>
              <p:cNvPr id="16480" name="Rectangle 163"/>
              <p:cNvSpPr>
                <a:spLocks noChangeArrowheads="1"/>
              </p:cNvSpPr>
              <p:nvPr/>
            </p:nvSpPr>
            <p:spPr bwMode="auto">
              <a:xfrm>
                <a:off x="4626" y="3200"/>
                <a:ext cx="10" cy="184"/>
              </a:xfrm>
              <a:prstGeom prst="rect">
                <a:avLst/>
              </a:prstGeom>
              <a:solidFill>
                <a:srgbClr val="CB0000"/>
              </a:solidFill>
              <a:ln w="9525">
                <a:noFill/>
                <a:miter lim="800000"/>
                <a:headEnd/>
                <a:tailEnd/>
              </a:ln>
            </p:spPr>
            <p:txBody>
              <a:bodyPr/>
              <a:lstStyle/>
              <a:p>
                <a:endParaRPr lang="nl-NL"/>
              </a:p>
            </p:txBody>
          </p:sp>
          <p:sp>
            <p:nvSpPr>
              <p:cNvPr id="16481" name="Rectangle 164"/>
              <p:cNvSpPr>
                <a:spLocks noChangeArrowheads="1"/>
              </p:cNvSpPr>
              <p:nvPr/>
            </p:nvSpPr>
            <p:spPr bwMode="auto">
              <a:xfrm>
                <a:off x="4636" y="3200"/>
                <a:ext cx="9" cy="184"/>
              </a:xfrm>
              <a:prstGeom prst="rect">
                <a:avLst/>
              </a:prstGeom>
              <a:solidFill>
                <a:srgbClr val="B90000"/>
              </a:solidFill>
              <a:ln w="9525">
                <a:noFill/>
                <a:miter lim="800000"/>
                <a:headEnd/>
                <a:tailEnd/>
              </a:ln>
            </p:spPr>
            <p:txBody>
              <a:bodyPr/>
              <a:lstStyle/>
              <a:p>
                <a:endParaRPr lang="nl-NL"/>
              </a:p>
            </p:txBody>
          </p:sp>
          <p:sp>
            <p:nvSpPr>
              <p:cNvPr id="16482" name="Rectangle 165"/>
              <p:cNvSpPr>
                <a:spLocks noChangeArrowheads="1"/>
              </p:cNvSpPr>
              <p:nvPr/>
            </p:nvSpPr>
            <p:spPr bwMode="auto">
              <a:xfrm>
                <a:off x="4645" y="3200"/>
                <a:ext cx="10" cy="184"/>
              </a:xfrm>
              <a:prstGeom prst="rect">
                <a:avLst/>
              </a:prstGeom>
              <a:solidFill>
                <a:srgbClr val="A70000"/>
              </a:solidFill>
              <a:ln w="9525">
                <a:noFill/>
                <a:miter lim="800000"/>
                <a:headEnd/>
                <a:tailEnd/>
              </a:ln>
            </p:spPr>
            <p:txBody>
              <a:bodyPr/>
              <a:lstStyle/>
              <a:p>
                <a:endParaRPr lang="nl-NL"/>
              </a:p>
            </p:txBody>
          </p:sp>
          <p:sp>
            <p:nvSpPr>
              <p:cNvPr id="16483" name="Rectangle 166"/>
              <p:cNvSpPr>
                <a:spLocks noChangeArrowheads="1"/>
              </p:cNvSpPr>
              <p:nvPr/>
            </p:nvSpPr>
            <p:spPr bwMode="auto">
              <a:xfrm>
                <a:off x="4655" y="3200"/>
                <a:ext cx="10" cy="184"/>
              </a:xfrm>
              <a:prstGeom prst="rect">
                <a:avLst/>
              </a:prstGeom>
              <a:solidFill>
                <a:srgbClr val="960000"/>
              </a:solidFill>
              <a:ln w="9525">
                <a:noFill/>
                <a:miter lim="800000"/>
                <a:headEnd/>
                <a:tailEnd/>
              </a:ln>
            </p:spPr>
            <p:txBody>
              <a:bodyPr/>
              <a:lstStyle/>
              <a:p>
                <a:endParaRPr lang="nl-NL"/>
              </a:p>
            </p:txBody>
          </p:sp>
          <p:sp>
            <p:nvSpPr>
              <p:cNvPr id="16484" name="Rectangle 167"/>
              <p:cNvSpPr>
                <a:spLocks noChangeArrowheads="1"/>
              </p:cNvSpPr>
              <p:nvPr/>
            </p:nvSpPr>
            <p:spPr bwMode="auto">
              <a:xfrm>
                <a:off x="4665" y="3200"/>
                <a:ext cx="10" cy="184"/>
              </a:xfrm>
              <a:prstGeom prst="rect">
                <a:avLst/>
              </a:prstGeom>
              <a:solidFill>
                <a:srgbClr val="890000"/>
              </a:solidFill>
              <a:ln w="9525">
                <a:noFill/>
                <a:miter lim="800000"/>
                <a:headEnd/>
                <a:tailEnd/>
              </a:ln>
            </p:spPr>
            <p:txBody>
              <a:bodyPr/>
              <a:lstStyle/>
              <a:p>
                <a:endParaRPr lang="nl-NL"/>
              </a:p>
            </p:txBody>
          </p:sp>
          <p:sp>
            <p:nvSpPr>
              <p:cNvPr id="16485" name="Rectangle 168"/>
              <p:cNvSpPr>
                <a:spLocks noChangeArrowheads="1"/>
              </p:cNvSpPr>
              <p:nvPr/>
            </p:nvSpPr>
            <p:spPr bwMode="auto">
              <a:xfrm>
                <a:off x="4675" y="3200"/>
                <a:ext cx="9" cy="184"/>
              </a:xfrm>
              <a:prstGeom prst="rect">
                <a:avLst/>
              </a:prstGeom>
              <a:solidFill>
                <a:srgbClr val="7E0000"/>
              </a:solidFill>
              <a:ln w="9525">
                <a:noFill/>
                <a:miter lim="800000"/>
                <a:headEnd/>
                <a:tailEnd/>
              </a:ln>
            </p:spPr>
            <p:txBody>
              <a:bodyPr/>
              <a:lstStyle/>
              <a:p>
                <a:endParaRPr lang="nl-NL"/>
              </a:p>
            </p:txBody>
          </p:sp>
          <p:sp>
            <p:nvSpPr>
              <p:cNvPr id="16486" name="Rectangle 169"/>
              <p:cNvSpPr>
                <a:spLocks noChangeArrowheads="1"/>
              </p:cNvSpPr>
              <p:nvPr/>
            </p:nvSpPr>
            <p:spPr bwMode="auto">
              <a:xfrm>
                <a:off x="4684" y="3200"/>
                <a:ext cx="10" cy="184"/>
              </a:xfrm>
              <a:prstGeom prst="rect">
                <a:avLst/>
              </a:prstGeom>
              <a:solidFill>
                <a:srgbClr val="760000"/>
              </a:solidFill>
              <a:ln w="9525">
                <a:noFill/>
                <a:miter lim="800000"/>
                <a:headEnd/>
                <a:tailEnd/>
              </a:ln>
            </p:spPr>
            <p:txBody>
              <a:bodyPr/>
              <a:lstStyle/>
              <a:p>
                <a:endParaRPr lang="nl-NL"/>
              </a:p>
            </p:txBody>
          </p:sp>
        </p:grpSp>
        <p:sp>
          <p:nvSpPr>
            <p:cNvPr id="16404" name="Rectangle 170"/>
            <p:cNvSpPr>
              <a:spLocks noChangeArrowheads="1"/>
            </p:cNvSpPr>
            <p:nvPr/>
          </p:nvSpPr>
          <p:spPr bwMode="auto">
            <a:xfrm>
              <a:off x="4452" y="3200"/>
              <a:ext cx="242" cy="184"/>
            </a:xfrm>
            <a:prstGeom prst="rect">
              <a:avLst/>
            </a:prstGeom>
            <a:noFill/>
            <a:ln w="15875">
              <a:solidFill>
                <a:srgbClr val="000000"/>
              </a:solidFill>
              <a:miter lim="800000"/>
              <a:headEnd/>
              <a:tailEnd/>
            </a:ln>
          </p:spPr>
          <p:txBody>
            <a:bodyPr/>
            <a:lstStyle/>
            <a:p>
              <a:endParaRPr lang="nl-NL"/>
            </a:p>
          </p:txBody>
        </p:sp>
        <p:grpSp>
          <p:nvGrpSpPr>
            <p:cNvPr id="16405" name="Group 171"/>
            <p:cNvGrpSpPr>
              <a:grpSpLocks/>
            </p:cNvGrpSpPr>
            <p:nvPr/>
          </p:nvGrpSpPr>
          <p:grpSpPr bwMode="auto">
            <a:xfrm>
              <a:off x="5052" y="3200"/>
              <a:ext cx="251" cy="184"/>
              <a:chOff x="5052" y="3200"/>
              <a:chExt cx="251" cy="184"/>
            </a:xfrm>
          </p:grpSpPr>
          <p:sp>
            <p:nvSpPr>
              <p:cNvPr id="16436" name="Rectangle 172"/>
              <p:cNvSpPr>
                <a:spLocks noChangeArrowheads="1"/>
              </p:cNvSpPr>
              <p:nvPr/>
            </p:nvSpPr>
            <p:spPr bwMode="auto">
              <a:xfrm>
                <a:off x="5052" y="3200"/>
                <a:ext cx="9" cy="184"/>
              </a:xfrm>
              <a:prstGeom prst="rect">
                <a:avLst/>
              </a:prstGeom>
              <a:solidFill>
                <a:srgbClr val="770000"/>
              </a:solidFill>
              <a:ln w="9525">
                <a:noFill/>
                <a:miter lim="800000"/>
                <a:headEnd/>
                <a:tailEnd/>
              </a:ln>
            </p:spPr>
            <p:txBody>
              <a:bodyPr/>
              <a:lstStyle/>
              <a:p>
                <a:endParaRPr lang="nl-NL"/>
              </a:p>
            </p:txBody>
          </p:sp>
          <p:sp>
            <p:nvSpPr>
              <p:cNvPr id="16437" name="Rectangle 173"/>
              <p:cNvSpPr>
                <a:spLocks noChangeArrowheads="1"/>
              </p:cNvSpPr>
              <p:nvPr/>
            </p:nvSpPr>
            <p:spPr bwMode="auto">
              <a:xfrm>
                <a:off x="5061" y="3200"/>
                <a:ext cx="10" cy="184"/>
              </a:xfrm>
              <a:prstGeom prst="rect">
                <a:avLst/>
              </a:prstGeom>
              <a:solidFill>
                <a:srgbClr val="7E0000"/>
              </a:solidFill>
              <a:ln w="9525">
                <a:noFill/>
                <a:miter lim="800000"/>
                <a:headEnd/>
                <a:tailEnd/>
              </a:ln>
            </p:spPr>
            <p:txBody>
              <a:bodyPr/>
              <a:lstStyle/>
              <a:p>
                <a:endParaRPr lang="nl-NL"/>
              </a:p>
            </p:txBody>
          </p:sp>
          <p:sp>
            <p:nvSpPr>
              <p:cNvPr id="16438" name="Rectangle 174"/>
              <p:cNvSpPr>
                <a:spLocks noChangeArrowheads="1"/>
              </p:cNvSpPr>
              <p:nvPr/>
            </p:nvSpPr>
            <p:spPr bwMode="auto">
              <a:xfrm>
                <a:off x="5071" y="3200"/>
                <a:ext cx="10" cy="184"/>
              </a:xfrm>
              <a:prstGeom prst="rect">
                <a:avLst/>
              </a:prstGeom>
              <a:solidFill>
                <a:srgbClr val="880000"/>
              </a:solidFill>
              <a:ln w="9525">
                <a:noFill/>
                <a:miter lim="800000"/>
                <a:headEnd/>
                <a:tailEnd/>
              </a:ln>
            </p:spPr>
            <p:txBody>
              <a:bodyPr/>
              <a:lstStyle/>
              <a:p>
                <a:endParaRPr lang="nl-NL"/>
              </a:p>
            </p:txBody>
          </p:sp>
          <p:sp>
            <p:nvSpPr>
              <p:cNvPr id="16439" name="Rectangle 175"/>
              <p:cNvSpPr>
                <a:spLocks noChangeArrowheads="1"/>
              </p:cNvSpPr>
              <p:nvPr/>
            </p:nvSpPr>
            <p:spPr bwMode="auto">
              <a:xfrm>
                <a:off x="5081" y="3200"/>
                <a:ext cx="9" cy="184"/>
              </a:xfrm>
              <a:prstGeom prst="rect">
                <a:avLst/>
              </a:prstGeom>
              <a:solidFill>
                <a:srgbClr val="940000"/>
              </a:solidFill>
              <a:ln w="9525">
                <a:noFill/>
                <a:miter lim="800000"/>
                <a:headEnd/>
                <a:tailEnd/>
              </a:ln>
            </p:spPr>
            <p:txBody>
              <a:bodyPr/>
              <a:lstStyle/>
              <a:p>
                <a:endParaRPr lang="nl-NL"/>
              </a:p>
            </p:txBody>
          </p:sp>
          <p:sp>
            <p:nvSpPr>
              <p:cNvPr id="16440" name="Rectangle 176"/>
              <p:cNvSpPr>
                <a:spLocks noChangeArrowheads="1"/>
              </p:cNvSpPr>
              <p:nvPr/>
            </p:nvSpPr>
            <p:spPr bwMode="auto">
              <a:xfrm>
                <a:off x="5090" y="3200"/>
                <a:ext cx="10" cy="184"/>
              </a:xfrm>
              <a:prstGeom prst="rect">
                <a:avLst/>
              </a:prstGeom>
              <a:solidFill>
                <a:srgbClr val="A40000"/>
              </a:solidFill>
              <a:ln w="9525">
                <a:noFill/>
                <a:miter lim="800000"/>
                <a:headEnd/>
                <a:tailEnd/>
              </a:ln>
            </p:spPr>
            <p:txBody>
              <a:bodyPr/>
              <a:lstStyle/>
              <a:p>
                <a:endParaRPr lang="nl-NL"/>
              </a:p>
            </p:txBody>
          </p:sp>
          <p:sp>
            <p:nvSpPr>
              <p:cNvPr id="16441" name="Rectangle 177"/>
              <p:cNvSpPr>
                <a:spLocks noChangeArrowheads="1"/>
              </p:cNvSpPr>
              <p:nvPr/>
            </p:nvSpPr>
            <p:spPr bwMode="auto">
              <a:xfrm>
                <a:off x="5100" y="3200"/>
                <a:ext cx="10" cy="184"/>
              </a:xfrm>
              <a:prstGeom prst="rect">
                <a:avLst/>
              </a:prstGeom>
              <a:solidFill>
                <a:srgbClr val="B50000"/>
              </a:solidFill>
              <a:ln w="9525">
                <a:noFill/>
                <a:miter lim="800000"/>
                <a:headEnd/>
                <a:tailEnd/>
              </a:ln>
            </p:spPr>
            <p:txBody>
              <a:bodyPr/>
              <a:lstStyle/>
              <a:p>
                <a:endParaRPr lang="nl-NL"/>
              </a:p>
            </p:txBody>
          </p:sp>
          <p:sp>
            <p:nvSpPr>
              <p:cNvPr id="16442" name="Rectangle 178"/>
              <p:cNvSpPr>
                <a:spLocks noChangeArrowheads="1"/>
              </p:cNvSpPr>
              <p:nvPr/>
            </p:nvSpPr>
            <p:spPr bwMode="auto">
              <a:xfrm>
                <a:off x="5110" y="3200"/>
                <a:ext cx="9" cy="184"/>
              </a:xfrm>
              <a:prstGeom prst="rect">
                <a:avLst/>
              </a:prstGeom>
              <a:solidFill>
                <a:srgbClr val="C70000"/>
              </a:solidFill>
              <a:ln w="9525">
                <a:noFill/>
                <a:miter lim="800000"/>
                <a:headEnd/>
                <a:tailEnd/>
              </a:ln>
            </p:spPr>
            <p:txBody>
              <a:bodyPr/>
              <a:lstStyle/>
              <a:p>
                <a:endParaRPr lang="nl-NL"/>
              </a:p>
            </p:txBody>
          </p:sp>
          <p:sp>
            <p:nvSpPr>
              <p:cNvPr id="16443" name="Rectangle 179"/>
              <p:cNvSpPr>
                <a:spLocks noChangeArrowheads="1"/>
              </p:cNvSpPr>
              <p:nvPr/>
            </p:nvSpPr>
            <p:spPr bwMode="auto">
              <a:xfrm>
                <a:off x="5119" y="3200"/>
                <a:ext cx="10" cy="184"/>
              </a:xfrm>
              <a:prstGeom prst="rect">
                <a:avLst/>
              </a:prstGeom>
              <a:solidFill>
                <a:srgbClr val="D60000"/>
              </a:solidFill>
              <a:ln w="9525">
                <a:noFill/>
                <a:miter lim="800000"/>
                <a:headEnd/>
                <a:tailEnd/>
              </a:ln>
            </p:spPr>
            <p:txBody>
              <a:bodyPr/>
              <a:lstStyle/>
              <a:p>
                <a:endParaRPr lang="nl-NL"/>
              </a:p>
            </p:txBody>
          </p:sp>
          <p:sp>
            <p:nvSpPr>
              <p:cNvPr id="16444" name="Rectangle 180"/>
              <p:cNvSpPr>
                <a:spLocks noChangeArrowheads="1"/>
              </p:cNvSpPr>
              <p:nvPr/>
            </p:nvSpPr>
            <p:spPr bwMode="auto">
              <a:xfrm>
                <a:off x="5129" y="3200"/>
                <a:ext cx="10" cy="184"/>
              </a:xfrm>
              <a:prstGeom prst="rect">
                <a:avLst/>
              </a:prstGeom>
              <a:solidFill>
                <a:srgbClr val="E30000"/>
              </a:solidFill>
              <a:ln w="9525">
                <a:noFill/>
                <a:miter lim="800000"/>
                <a:headEnd/>
                <a:tailEnd/>
              </a:ln>
            </p:spPr>
            <p:txBody>
              <a:bodyPr/>
              <a:lstStyle/>
              <a:p>
                <a:endParaRPr lang="nl-NL"/>
              </a:p>
            </p:txBody>
          </p:sp>
          <p:sp>
            <p:nvSpPr>
              <p:cNvPr id="16445" name="Rectangle 181"/>
              <p:cNvSpPr>
                <a:spLocks noChangeArrowheads="1"/>
              </p:cNvSpPr>
              <p:nvPr/>
            </p:nvSpPr>
            <p:spPr bwMode="auto">
              <a:xfrm>
                <a:off x="5139" y="3200"/>
                <a:ext cx="9" cy="184"/>
              </a:xfrm>
              <a:prstGeom prst="rect">
                <a:avLst/>
              </a:prstGeom>
              <a:solidFill>
                <a:srgbClr val="EE0000"/>
              </a:solidFill>
              <a:ln w="9525">
                <a:noFill/>
                <a:miter lim="800000"/>
                <a:headEnd/>
                <a:tailEnd/>
              </a:ln>
            </p:spPr>
            <p:txBody>
              <a:bodyPr/>
              <a:lstStyle/>
              <a:p>
                <a:endParaRPr lang="nl-NL"/>
              </a:p>
            </p:txBody>
          </p:sp>
          <p:sp>
            <p:nvSpPr>
              <p:cNvPr id="16446" name="Rectangle 182"/>
              <p:cNvSpPr>
                <a:spLocks noChangeArrowheads="1"/>
              </p:cNvSpPr>
              <p:nvPr/>
            </p:nvSpPr>
            <p:spPr bwMode="auto">
              <a:xfrm>
                <a:off x="5148" y="3200"/>
                <a:ext cx="10" cy="184"/>
              </a:xfrm>
              <a:prstGeom prst="rect">
                <a:avLst/>
              </a:prstGeom>
              <a:solidFill>
                <a:srgbClr val="F50000"/>
              </a:solidFill>
              <a:ln w="9525">
                <a:noFill/>
                <a:miter lim="800000"/>
                <a:headEnd/>
                <a:tailEnd/>
              </a:ln>
            </p:spPr>
            <p:txBody>
              <a:bodyPr/>
              <a:lstStyle/>
              <a:p>
                <a:endParaRPr lang="nl-NL"/>
              </a:p>
            </p:txBody>
          </p:sp>
          <p:sp>
            <p:nvSpPr>
              <p:cNvPr id="16447" name="Rectangle 183"/>
              <p:cNvSpPr>
                <a:spLocks noChangeArrowheads="1"/>
              </p:cNvSpPr>
              <p:nvPr/>
            </p:nvSpPr>
            <p:spPr bwMode="auto">
              <a:xfrm>
                <a:off x="5158" y="3200"/>
                <a:ext cx="10" cy="184"/>
              </a:xfrm>
              <a:prstGeom prst="rect">
                <a:avLst/>
              </a:prstGeom>
              <a:solidFill>
                <a:srgbClr val="FA0000"/>
              </a:solidFill>
              <a:ln w="9525">
                <a:noFill/>
                <a:miter lim="800000"/>
                <a:headEnd/>
                <a:tailEnd/>
              </a:ln>
            </p:spPr>
            <p:txBody>
              <a:bodyPr/>
              <a:lstStyle/>
              <a:p>
                <a:endParaRPr lang="nl-NL"/>
              </a:p>
            </p:txBody>
          </p:sp>
          <p:sp>
            <p:nvSpPr>
              <p:cNvPr id="16448" name="Rectangle 184"/>
              <p:cNvSpPr>
                <a:spLocks noChangeArrowheads="1"/>
              </p:cNvSpPr>
              <p:nvPr/>
            </p:nvSpPr>
            <p:spPr bwMode="auto">
              <a:xfrm>
                <a:off x="5168" y="3200"/>
                <a:ext cx="9" cy="184"/>
              </a:xfrm>
              <a:prstGeom prst="rect">
                <a:avLst/>
              </a:prstGeom>
              <a:solidFill>
                <a:srgbClr val="FF0000"/>
              </a:solidFill>
              <a:ln w="9525">
                <a:noFill/>
                <a:miter lim="800000"/>
                <a:headEnd/>
                <a:tailEnd/>
              </a:ln>
            </p:spPr>
            <p:txBody>
              <a:bodyPr/>
              <a:lstStyle/>
              <a:p>
                <a:endParaRPr lang="nl-NL"/>
              </a:p>
            </p:txBody>
          </p:sp>
          <p:sp>
            <p:nvSpPr>
              <p:cNvPr id="16449" name="Rectangle 185"/>
              <p:cNvSpPr>
                <a:spLocks noChangeArrowheads="1"/>
              </p:cNvSpPr>
              <p:nvPr/>
            </p:nvSpPr>
            <p:spPr bwMode="auto">
              <a:xfrm>
                <a:off x="5177" y="3200"/>
                <a:ext cx="10" cy="184"/>
              </a:xfrm>
              <a:prstGeom prst="rect">
                <a:avLst/>
              </a:prstGeom>
              <a:solidFill>
                <a:srgbClr val="FF0000"/>
              </a:solidFill>
              <a:ln w="9525">
                <a:noFill/>
                <a:miter lim="800000"/>
                <a:headEnd/>
                <a:tailEnd/>
              </a:ln>
            </p:spPr>
            <p:txBody>
              <a:bodyPr/>
              <a:lstStyle/>
              <a:p>
                <a:endParaRPr lang="nl-NL"/>
              </a:p>
            </p:txBody>
          </p:sp>
          <p:sp>
            <p:nvSpPr>
              <p:cNvPr id="16450" name="Rectangle 186"/>
              <p:cNvSpPr>
                <a:spLocks noChangeArrowheads="1"/>
              </p:cNvSpPr>
              <p:nvPr/>
            </p:nvSpPr>
            <p:spPr bwMode="auto">
              <a:xfrm>
                <a:off x="5187" y="3200"/>
                <a:ext cx="10" cy="184"/>
              </a:xfrm>
              <a:prstGeom prst="rect">
                <a:avLst/>
              </a:prstGeom>
              <a:solidFill>
                <a:srgbClr val="FA0000"/>
              </a:solidFill>
              <a:ln w="9525">
                <a:noFill/>
                <a:miter lim="800000"/>
                <a:headEnd/>
                <a:tailEnd/>
              </a:ln>
            </p:spPr>
            <p:txBody>
              <a:bodyPr/>
              <a:lstStyle/>
              <a:p>
                <a:endParaRPr lang="nl-NL"/>
              </a:p>
            </p:txBody>
          </p:sp>
          <p:sp>
            <p:nvSpPr>
              <p:cNvPr id="16451" name="Rectangle 187"/>
              <p:cNvSpPr>
                <a:spLocks noChangeArrowheads="1"/>
              </p:cNvSpPr>
              <p:nvPr/>
            </p:nvSpPr>
            <p:spPr bwMode="auto">
              <a:xfrm>
                <a:off x="5197" y="3200"/>
                <a:ext cx="9" cy="184"/>
              </a:xfrm>
              <a:prstGeom prst="rect">
                <a:avLst/>
              </a:prstGeom>
              <a:solidFill>
                <a:srgbClr val="F50000"/>
              </a:solidFill>
              <a:ln w="9525">
                <a:noFill/>
                <a:miter lim="800000"/>
                <a:headEnd/>
                <a:tailEnd/>
              </a:ln>
            </p:spPr>
            <p:txBody>
              <a:bodyPr/>
              <a:lstStyle/>
              <a:p>
                <a:endParaRPr lang="nl-NL"/>
              </a:p>
            </p:txBody>
          </p:sp>
          <p:sp>
            <p:nvSpPr>
              <p:cNvPr id="16452" name="Rectangle 188"/>
              <p:cNvSpPr>
                <a:spLocks noChangeArrowheads="1"/>
              </p:cNvSpPr>
              <p:nvPr/>
            </p:nvSpPr>
            <p:spPr bwMode="auto">
              <a:xfrm>
                <a:off x="5206" y="3200"/>
                <a:ext cx="10" cy="184"/>
              </a:xfrm>
              <a:prstGeom prst="rect">
                <a:avLst/>
              </a:prstGeom>
              <a:solidFill>
                <a:srgbClr val="EE0000"/>
              </a:solidFill>
              <a:ln w="9525">
                <a:noFill/>
                <a:miter lim="800000"/>
                <a:headEnd/>
                <a:tailEnd/>
              </a:ln>
            </p:spPr>
            <p:txBody>
              <a:bodyPr/>
              <a:lstStyle/>
              <a:p>
                <a:endParaRPr lang="nl-NL"/>
              </a:p>
            </p:txBody>
          </p:sp>
          <p:sp>
            <p:nvSpPr>
              <p:cNvPr id="16453" name="Rectangle 189"/>
              <p:cNvSpPr>
                <a:spLocks noChangeArrowheads="1"/>
              </p:cNvSpPr>
              <p:nvPr/>
            </p:nvSpPr>
            <p:spPr bwMode="auto">
              <a:xfrm>
                <a:off x="5216" y="3200"/>
                <a:ext cx="10" cy="184"/>
              </a:xfrm>
              <a:prstGeom prst="rect">
                <a:avLst/>
              </a:prstGeom>
              <a:solidFill>
                <a:srgbClr val="E30000"/>
              </a:solidFill>
              <a:ln w="9525">
                <a:noFill/>
                <a:miter lim="800000"/>
                <a:headEnd/>
                <a:tailEnd/>
              </a:ln>
            </p:spPr>
            <p:txBody>
              <a:bodyPr/>
              <a:lstStyle/>
              <a:p>
                <a:endParaRPr lang="nl-NL"/>
              </a:p>
            </p:txBody>
          </p:sp>
          <p:sp>
            <p:nvSpPr>
              <p:cNvPr id="16454" name="Rectangle 190"/>
              <p:cNvSpPr>
                <a:spLocks noChangeArrowheads="1"/>
              </p:cNvSpPr>
              <p:nvPr/>
            </p:nvSpPr>
            <p:spPr bwMode="auto">
              <a:xfrm>
                <a:off x="5226" y="3200"/>
                <a:ext cx="9" cy="184"/>
              </a:xfrm>
              <a:prstGeom prst="rect">
                <a:avLst/>
              </a:prstGeom>
              <a:solidFill>
                <a:srgbClr val="D60000"/>
              </a:solidFill>
              <a:ln w="9525">
                <a:noFill/>
                <a:miter lim="800000"/>
                <a:headEnd/>
                <a:tailEnd/>
              </a:ln>
            </p:spPr>
            <p:txBody>
              <a:bodyPr/>
              <a:lstStyle/>
              <a:p>
                <a:endParaRPr lang="nl-NL"/>
              </a:p>
            </p:txBody>
          </p:sp>
          <p:sp>
            <p:nvSpPr>
              <p:cNvPr id="16455" name="Rectangle 191"/>
              <p:cNvSpPr>
                <a:spLocks noChangeArrowheads="1"/>
              </p:cNvSpPr>
              <p:nvPr/>
            </p:nvSpPr>
            <p:spPr bwMode="auto">
              <a:xfrm>
                <a:off x="5235" y="3200"/>
                <a:ext cx="10" cy="184"/>
              </a:xfrm>
              <a:prstGeom prst="rect">
                <a:avLst/>
              </a:prstGeom>
              <a:solidFill>
                <a:srgbClr val="C60000"/>
              </a:solidFill>
              <a:ln w="9525">
                <a:noFill/>
                <a:miter lim="800000"/>
                <a:headEnd/>
                <a:tailEnd/>
              </a:ln>
            </p:spPr>
            <p:txBody>
              <a:bodyPr/>
              <a:lstStyle/>
              <a:p>
                <a:endParaRPr lang="nl-NL"/>
              </a:p>
            </p:txBody>
          </p:sp>
          <p:sp>
            <p:nvSpPr>
              <p:cNvPr id="16456" name="Rectangle 192"/>
              <p:cNvSpPr>
                <a:spLocks noChangeArrowheads="1"/>
              </p:cNvSpPr>
              <p:nvPr/>
            </p:nvSpPr>
            <p:spPr bwMode="auto">
              <a:xfrm>
                <a:off x="5245" y="3200"/>
                <a:ext cx="10" cy="184"/>
              </a:xfrm>
              <a:prstGeom prst="rect">
                <a:avLst/>
              </a:prstGeom>
              <a:solidFill>
                <a:srgbClr val="B50000"/>
              </a:solidFill>
              <a:ln w="9525">
                <a:noFill/>
                <a:miter lim="800000"/>
                <a:headEnd/>
                <a:tailEnd/>
              </a:ln>
            </p:spPr>
            <p:txBody>
              <a:bodyPr/>
              <a:lstStyle/>
              <a:p>
                <a:endParaRPr lang="nl-NL"/>
              </a:p>
            </p:txBody>
          </p:sp>
          <p:sp>
            <p:nvSpPr>
              <p:cNvPr id="16457" name="Rectangle 193"/>
              <p:cNvSpPr>
                <a:spLocks noChangeArrowheads="1"/>
              </p:cNvSpPr>
              <p:nvPr/>
            </p:nvSpPr>
            <p:spPr bwMode="auto">
              <a:xfrm>
                <a:off x="5255" y="3200"/>
                <a:ext cx="9" cy="184"/>
              </a:xfrm>
              <a:prstGeom prst="rect">
                <a:avLst/>
              </a:prstGeom>
              <a:solidFill>
                <a:srgbClr val="A40000"/>
              </a:solidFill>
              <a:ln w="9525">
                <a:noFill/>
                <a:miter lim="800000"/>
                <a:headEnd/>
                <a:tailEnd/>
              </a:ln>
            </p:spPr>
            <p:txBody>
              <a:bodyPr/>
              <a:lstStyle/>
              <a:p>
                <a:endParaRPr lang="nl-NL"/>
              </a:p>
            </p:txBody>
          </p:sp>
          <p:sp>
            <p:nvSpPr>
              <p:cNvPr id="16458" name="Rectangle 194"/>
              <p:cNvSpPr>
                <a:spLocks noChangeArrowheads="1"/>
              </p:cNvSpPr>
              <p:nvPr/>
            </p:nvSpPr>
            <p:spPr bwMode="auto">
              <a:xfrm>
                <a:off x="5264" y="3200"/>
                <a:ext cx="10" cy="184"/>
              </a:xfrm>
              <a:prstGeom prst="rect">
                <a:avLst/>
              </a:prstGeom>
              <a:solidFill>
                <a:srgbClr val="940000"/>
              </a:solidFill>
              <a:ln w="9525">
                <a:noFill/>
                <a:miter lim="800000"/>
                <a:headEnd/>
                <a:tailEnd/>
              </a:ln>
            </p:spPr>
            <p:txBody>
              <a:bodyPr/>
              <a:lstStyle/>
              <a:p>
                <a:endParaRPr lang="nl-NL"/>
              </a:p>
            </p:txBody>
          </p:sp>
          <p:sp>
            <p:nvSpPr>
              <p:cNvPr id="16459" name="Rectangle 195"/>
              <p:cNvSpPr>
                <a:spLocks noChangeArrowheads="1"/>
              </p:cNvSpPr>
              <p:nvPr/>
            </p:nvSpPr>
            <p:spPr bwMode="auto">
              <a:xfrm>
                <a:off x="5274" y="3200"/>
                <a:ext cx="10" cy="184"/>
              </a:xfrm>
              <a:prstGeom prst="rect">
                <a:avLst/>
              </a:prstGeom>
              <a:solidFill>
                <a:srgbClr val="880000"/>
              </a:solidFill>
              <a:ln w="9525">
                <a:noFill/>
                <a:miter lim="800000"/>
                <a:headEnd/>
                <a:tailEnd/>
              </a:ln>
            </p:spPr>
            <p:txBody>
              <a:bodyPr/>
              <a:lstStyle/>
              <a:p>
                <a:endParaRPr lang="nl-NL"/>
              </a:p>
            </p:txBody>
          </p:sp>
          <p:sp>
            <p:nvSpPr>
              <p:cNvPr id="16460" name="Rectangle 196"/>
              <p:cNvSpPr>
                <a:spLocks noChangeArrowheads="1"/>
              </p:cNvSpPr>
              <p:nvPr/>
            </p:nvSpPr>
            <p:spPr bwMode="auto">
              <a:xfrm>
                <a:off x="5284" y="3200"/>
                <a:ext cx="9" cy="184"/>
              </a:xfrm>
              <a:prstGeom prst="rect">
                <a:avLst/>
              </a:prstGeom>
              <a:solidFill>
                <a:srgbClr val="7E0000"/>
              </a:solidFill>
              <a:ln w="9525">
                <a:noFill/>
                <a:miter lim="800000"/>
                <a:headEnd/>
                <a:tailEnd/>
              </a:ln>
            </p:spPr>
            <p:txBody>
              <a:bodyPr/>
              <a:lstStyle/>
              <a:p>
                <a:endParaRPr lang="nl-NL"/>
              </a:p>
            </p:txBody>
          </p:sp>
          <p:sp>
            <p:nvSpPr>
              <p:cNvPr id="16461" name="Rectangle 197"/>
              <p:cNvSpPr>
                <a:spLocks noChangeArrowheads="1"/>
              </p:cNvSpPr>
              <p:nvPr/>
            </p:nvSpPr>
            <p:spPr bwMode="auto">
              <a:xfrm>
                <a:off x="5293" y="3200"/>
                <a:ext cx="10" cy="184"/>
              </a:xfrm>
              <a:prstGeom prst="rect">
                <a:avLst/>
              </a:prstGeom>
              <a:solidFill>
                <a:srgbClr val="760000"/>
              </a:solidFill>
              <a:ln w="9525">
                <a:noFill/>
                <a:miter lim="800000"/>
                <a:headEnd/>
                <a:tailEnd/>
              </a:ln>
            </p:spPr>
            <p:txBody>
              <a:bodyPr/>
              <a:lstStyle/>
              <a:p>
                <a:endParaRPr lang="nl-NL"/>
              </a:p>
            </p:txBody>
          </p:sp>
        </p:grpSp>
        <p:sp>
          <p:nvSpPr>
            <p:cNvPr id="16406" name="Rectangle 198"/>
            <p:cNvSpPr>
              <a:spLocks noChangeArrowheads="1"/>
            </p:cNvSpPr>
            <p:nvPr/>
          </p:nvSpPr>
          <p:spPr bwMode="auto">
            <a:xfrm>
              <a:off x="5052" y="3200"/>
              <a:ext cx="251" cy="184"/>
            </a:xfrm>
            <a:prstGeom prst="rect">
              <a:avLst/>
            </a:prstGeom>
            <a:noFill/>
            <a:ln w="15875">
              <a:solidFill>
                <a:srgbClr val="000000"/>
              </a:solidFill>
              <a:miter lim="800000"/>
              <a:headEnd/>
              <a:tailEnd/>
            </a:ln>
          </p:spPr>
          <p:txBody>
            <a:bodyPr/>
            <a:lstStyle/>
            <a:p>
              <a:endParaRPr lang="nl-NL"/>
            </a:p>
          </p:txBody>
        </p:sp>
        <p:sp>
          <p:nvSpPr>
            <p:cNvPr id="16407" name="Line 199"/>
            <p:cNvSpPr>
              <a:spLocks noChangeShapeType="1"/>
            </p:cNvSpPr>
            <p:nvPr/>
          </p:nvSpPr>
          <p:spPr bwMode="auto">
            <a:xfrm>
              <a:off x="1241" y="1565"/>
              <a:ext cx="1" cy="1819"/>
            </a:xfrm>
            <a:prstGeom prst="line">
              <a:avLst/>
            </a:prstGeom>
            <a:noFill/>
            <a:ln w="0">
              <a:solidFill>
                <a:srgbClr val="000000"/>
              </a:solidFill>
              <a:round/>
              <a:headEnd/>
              <a:tailEnd/>
            </a:ln>
          </p:spPr>
          <p:txBody>
            <a:bodyPr/>
            <a:lstStyle/>
            <a:p>
              <a:endParaRPr lang="nl-NL"/>
            </a:p>
          </p:txBody>
        </p:sp>
        <p:sp>
          <p:nvSpPr>
            <p:cNvPr id="16408" name="Line 200"/>
            <p:cNvSpPr>
              <a:spLocks noChangeShapeType="1"/>
            </p:cNvSpPr>
            <p:nvPr/>
          </p:nvSpPr>
          <p:spPr bwMode="auto">
            <a:xfrm>
              <a:off x="1193" y="3384"/>
              <a:ext cx="48" cy="1"/>
            </a:xfrm>
            <a:prstGeom prst="line">
              <a:avLst/>
            </a:prstGeom>
            <a:noFill/>
            <a:ln w="0">
              <a:solidFill>
                <a:srgbClr val="000000"/>
              </a:solidFill>
              <a:round/>
              <a:headEnd/>
              <a:tailEnd/>
            </a:ln>
          </p:spPr>
          <p:txBody>
            <a:bodyPr/>
            <a:lstStyle/>
            <a:p>
              <a:endParaRPr lang="nl-NL"/>
            </a:p>
          </p:txBody>
        </p:sp>
        <p:sp>
          <p:nvSpPr>
            <p:cNvPr id="16409" name="Line 201"/>
            <p:cNvSpPr>
              <a:spLocks noChangeShapeType="1"/>
            </p:cNvSpPr>
            <p:nvPr/>
          </p:nvSpPr>
          <p:spPr bwMode="auto">
            <a:xfrm>
              <a:off x="1193" y="2929"/>
              <a:ext cx="48" cy="1"/>
            </a:xfrm>
            <a:prstGeom prst="line">
              <a:avLst/>
            </a:prstGeom>
            <a:noFill/>
            <a:ln w="0">
              <a:solidFill>
                <a:srgbClr val="000000"/>
              </a:solidFill>
              <a:round/>
              <a:headEnd/>
              <a:tailEnd/>
            </a:ln>
          </p:spPr>
          <p:txBody>
            <a:bodyPr/>
            <a:lstStyle/>
            <a:p>
              <a:endParaRPr lang="nl-NL"/>
            </a:p>
          </p:txBody>
        </p:sp>
        <p:sp>
          <p:nvSpPr>
            <p:cNvPr id="16410" name="Line 202"/>
            <p:cNvSpPr>
              <a:spLocks noChangeShapeType="1"/>
            </p:cNvSpPr>
            <p:nvPr/>
          </p:nvSpPr>
          <p:spPr bwMode="auto">
            <a:xfrm>
              <a:off x="1193" y="2474"/>
              <a:ext cx="48" cy="1"/>
            </a:xfrm>
            <a:prstGeom prst="line">
              <a:avLst/>
            </a:prstGeom>
            <a:noFill/>
            <a:ln w="0">
              <a:solidFill>
                <a:srgbClr val="000000"/>
              </a:solidFill>
              <a:round/>
              <a:headEnd/>
              <a:tailEnd/>
            </a:ln>
          </p:spPr>
          <p:txBody>
            <a:bodyPr/>
            <a:lstStyle/>
            <a:p>
              <a:endParaRPr lang="nl-NL"/>
            </a:p>
          </p:txBody>
        </p:sp>
        <p:sp>
          <p:nvSpPr>
            <p:cNvPr id="16411" name="Line 203"/>
            <p:cNvSpPr>
              <a:spLocks noChangeShapeType="1"/>
            </p:cNvSpPr>
            <p:nvPr/>
          </p:nvSpPr>
          <p:spPr bwMode="auto">
            <a:xfrm>
              <a:off x="1193" y="2020"/>
              <a:ext cx="48" cy="1"/>
            </a:xfrm>
            <a:prstGeom prst="line">
              <a:avLst/>
            </a:prstGeom>
            <a:noFill/>
            <a:ln w="0">
              <a:solidFill>
                <a:srgbClr val="000000"/>
              </a:solidFill>
              <a:round/>
              <a:headEnd/>
              <a:tailEnd/>
            </a:ln>
          </p:spPr>
          <p:txBody>
            <a:bodyPr/>
            <a:lstStyle/>
            <a:p>
              <a:endParaRPr lang="nl-NL"/>
            </a:p>
          </p:txBody>
        </p:sp>
        <p:sp>
          <p:nvSpPr>
            <p:cNvPr id="16412" name="Line 204"/>
            <p:cNvSpPr>
              <a:spLocks noChangeShapeType="1"/>
            </p:cNvSpPr>
            <p:nvPr/>
          </p:nvSpPr>
          <p:spPr bwMode="auto">
            <a:xfrm>
              <a:off x="1193" y="1565"/>
              <a:ext cx="48" cy="1"/>
            </a:xfrm>
            <a:prstGeom prst="line">
              <a:avLst/>
            </a:prstGeom>
            <a:noFill/>
            <a:ln w="0">
              <a:solidFill>
                <a:srgbClr val="000000"/>
              </a:solidFill>
              <a:round/>
              <a:headEnd/>
              <a:tailEnd/>
            </a:ln>
          </p:spPr>
          <p:txBody>
            <a:bodyPr/>
            <a:lstStyle/>
            <a:p>
              <a:endParaRPr lang="nl-NL"/>
            </a:p>
          </p:txBody>
        </p:sp>
        <p:sp>
          <p:nvSpPr>
            <p:cNvPr id="16413" name="Line 205"/>
            <p:cNvSpPr>
              <a:spLocks noChangeShapeType="1"/>
            </p:cNvSpPr>
            <p:nvPr/>
          </p:nvSpPr>
          <p:spPr bwMode="auto">
            <a:xfrm>
              <a:off x="1241" y="3384"/>
              <a:ext cx="4246" cy="1"/>
            </a:xfrm>
            <a:prstGeom prst="line">
              <a:avLst/>
            </a:prstGeom>
            <a:noFill/>
            <a:ln w="0">
              <a:solidFill>
                <a:srgbClr val="000000"/>
              </a:solidFill>
              <a:round/>
              <a:headEnd/>
              <a:tailEnd/>
            </a:ln>
          </p:spPr>
          <p:txBody>
            <a:bodyPr/>
            <a:lstStyle/>
            <a:p>
              <a:endParaRPr lang="nl-NL"/>
            </a:p>
          </p:txBody>
        </p:sp>
        <p:sp>
          <p:nvSpPr>
            <p:cNvPr id="16414" name="Line 206"/>
            <p:cNvSpPr>
              <a:spLocks noChangeShapeType="1"/>
            </p:cNvSpPr>
            <p:nvPr/>
          </p:nvSpPr>
          <p:spPr bwMode="auto">
            <a:xfrm flipV="1">
              <a:off x="1241" y="3384"/>
              <a:ext cx="1" cy="48"/>
            </a:xfrm>
            <a:prstGeom prst="line">
              <a:avLst/>
            </a:prstGeom>
            <a:noFill/>
            <a:ln w="0">
              <a:solidFill>
                <a:srgbClr val="000000"/>
              </a:solidFill>
              <a:round/>
              <a:headEnd/>
              <a:tailEnd/>
            </a:ln>
          </p:spPr>
          <p:txBody>
            <a:bodyPr/>
            <a:lstStyle/>
            <a:p>
              <a:endParaRPr lang="nl-NL"/>
            </a:p>
          </p:txBody>
        </p:sp>
        <p:sp>
          <p:nvSpPr>
            <p:cNvPr id="16415" name="Line 207"/>
            <p:cNvSpPr>
              <a:spLocks noChangeShapeType="1"/>
            </p:cNvSpPr>
            <p:nvPr/>
          </p:nvSpPr>
          <p:spPr bwMode="auto">
            <a:xfrm flipV="1">
              <a:off x="1850" y="3384"/>
              <a:ext cx="1" cy="48"/>
            </a:xfrm>
            <a:prstGeom prst="line">
              <a:avLst/>
            </a:prstGeom>
            <a:noFill/>
            <a:ln w="0">
              <a:solidFill>
                <a:srgbClr val="000000"/>
              </a:solidFill>
              <a:round/>
              <a:headEnd/>
              <a:tailEnd/>
            </a:ln>
          </p:spPr>
          <p:txBody>
            <a:bodyPr/>
            <a:lstStyle/>
            <a:p>
              <a:endParaRPr lang="nl-NL"/>
            </a:p>
          </p:txBody>
        </p:sp>
        <p:sp>
          <p:nvSpPr>
            <p:cNvPr id="16416" name="Line 208"/>
            <p:cNvSpPr>
              <a:spLocks noChangeShapeType="1"/>
            </p:cNvSpPr>
            <p:nvPr/>
          </p:nvSpPr>
          <p:spPr bwMode="auto">
            <a:xfrm flipV="1">
              <a:off x="2450" y="3384"/>
              <a:ext cx="1" cy="48"/>
            </a:xfrm>
            <a:prstGeom prst="line">
              <a:avLst/>
            </a:prstGeom>
            <a:noFill/>
            <a:ln w="0">
              <a:solidFill>
                <a:srgbClr val="000000"/>
              </a:solidFill>
              <a:round/>
              <a:headEnd/>
              <a:tailEnd/>
            </a:ln>
          </p:spPr>
          <p:txBody>
            <a:bodyPr/>
            <a:lstStyle/>
            <a:p>
              <a:endParaRPr lang="nl-NL"/>
            </a:p>
          </p:txBody>
        </p:sp>
        <p:sp>
          <p:nvSpPr>
            <p:cNvPr id="16417" name="Line 209"/>
            <p:cNvSpPr>
              <a:spLocks noChangeShapeType="1"/>
            </p:cNvSpPr>
            <p:nvPr/>
          </p:nvSpPr>
          <p:spPr bwMode="auto">
            <a:xfrm flipV="1">
              <a:off x="3059" y="3384"/>
              <a:ext cx="1" cy="48"/>
            </a:xfrm>
            <a:prstGeom prst="line">
              <a:avLst/>
            </a:prstGeom>
            <a:noFill/>
            <a:ln w="0">
              <a:solidFill>
                <a:srgbClr val="000000"/>
              </a:solidFill>
              <a:round/>
              <a:headEnd/>
              <a:tailEnd/>
            </a:ln>
          </p:spPr>
          <p:txBody>
            <a:bodyPr/>
            <a:lstStyle/>
            <a:p>
              <a:endParaRPr lang="nl-NL"/>
            </a:p>
          </p:txBody>
        </p:sp>
        <p:sp>
          <p:nvSpPr>
            <p:cNvPr id="16418" name="Line 210"/>
            <p:cNvSpPr>
              <a:spLocks noChangeShapeType="1"/>
            </p:cNvSpPr>
            <p:nvPr/>
          </p:nvSpPr>
          <p:spPr bwMode="auto">
            <a:xfrm flipV="1">
              <a:off x="3669" y="3384"/>
              <a:ext cx="1" cy="48"/>
            </a:xfrm>
            <a:prstGeom prst="line">
              <a:avLst/>
            </a:prstGeom>
            <a:noFill/>
            <a:ln w="0">
              <a:solidFill>
                <a:srgbClr val="000000"/>
              </a:solidFill>
              <a:round/>
              <a:headEnd/>
              <a:tailEnd/>
            </a:ln>
          </p:spPr>
          <p:txBody>
            <a:bodyPr/>
            <a:lstStyle/>
            <a:p>
              <a:endParaRPr lang="nl-NL"/>
            </a:p>
          </p:txBody>
        </p:sp>
        <p:sp>
          <p:nvSpPr>
            <p:cNvPr id="16419" name="Line 211"/>
            <p:cNvSpPr>
              <a:spLocks noChangeShapeType="1"/>
            </p:cNvSpPr>
            <p:nvPr/>
          </p:nvSpPr>
          <p:spPr bwMode="auto">
            <a:xfrm flipV="1">
              <a:off x="4278" y="3384"/>
              <a:ext cx="1" cy="48"/>
            </a:xfrm>
            <a:prstGeom prst="line">
              <a:avLst/>
            </a:prstGeom>
            <a:noFill/>
            <a:ln w="0">
              <a:solidFill>
                <a:srgbClr val="000000"/>
              </a:solidFill>
              <a:round/>
              <a:headEnd/>
              <a:tailEnd/>
            </a:ln>
          </p:spPr>
          <p:txBody>
            <a:bodyPr/>
            <a:lstStyle/>
            <a:p>
              <a:endParaRPr lang="nl-NL"/>
            </a:p>
          </p:txBody>
        </p:sp>
        <p:sp>
          <p:nvSpPr>
            <p:cNvPr id="16420" name="Line 212"/>
            <p:cNvSpPr>
              <a:spLocks noChangeShapeType="1"/>
            </p:cNvSpPr>
            <p:nvPr/>
          </p:nvSpPr>
          <p:spPr bwMode="auto">
            <a:xfrm flipV="1">
              <a:off x="4878" y="3384"/>
              <a:ext cx="1" cy="48"/>
            </a:xfrm>
            <a:prstGeom prst="line">
              <a:avLst/>
            </a:prstGeom>
            <a:noFill/>
            <a:ln w="0">
              <a:solidFill>
                <a:srgbClr val="000000"/>
              </a:solidFill>
              <a:round/>
              <a:headEnd/>
              <a:tailEnd/>
            </a:ln>
          </p:spPr>
          <p:txBody>
            <a:bodyPr/>
            <a:lstStyle/>
            <a:p>
              <a:endParaRPr lang="nl-NL"/>
            </a:p>
          </p:txBody>
        </p:sp>
        <p:sp>
          <p:nvSpPr>
            <p:cNvPr id="16421" name="Line 213"/>
            <p:cNvSpPr>
              <a:spLocks noChangeShapeType="1"/>
            </p:cNvSpPr>
            <p:nvPr/>
          </p:nvSpPr>
          <p:spPr bwMode="auto">
            <a:xfrm flipV="1">
              <a:off x="5487" y="3384"/>
              <a:ext cx="1" cy="48"/>
            </a:xfrm>
            <a:prstGeom prst="line">
              <a:avLst/>
            </a:prstGeom>
            <a:noFill/>
            <a:ln w="0">
              <a:solidFill>
                <a:srgbClr val="000000"/>
              </a:solidFill>
              <a:round/>
              <a:headEnd/>
              <a:tailEnd/>
            </a:ln>
          </p:spPr>
          <p:txBody>
            <a:bodyPr/>
            <a:lstStyle/>
            <a:p>
              <a:endParaRPr lang="nl-NL"/>
            </a:p>
          </p:txBody>
        </p:sp>
        <p:sp>
          <p:nvSpPr>
            <p:cNvPr id="16422" name="Rectangle 214"/>
            <p:cNvSpPr>
              <a:spLocks noChangeArrowheads="1"/>
            </p:cNvSpPr>
            <p:nvPr/>
          </p:nvSpPr>
          <p:spPr bwMode="auto">
            <a:xfrm>
              <a:off x="1048" y="3306"/>
              <a:ext cx="80"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0</a:t>
              </a:r>
              <a:endParaRPr lang="nl-NL"/>
            </a:p>
          </p:txBody>
        </p:sp>
        <p:sp>
          <p:nvSpPr>
            <p:cNvPr id="16423" name="Rectangle 215"/>
            <p:cNvSpPr>
              <a:spLocks noChangeArrowheads="1"/>
            </p:cNvSpPr>
            <p:nvPr/>
          </p:nvSpPr>
          <p:spPr bwMode="auto">
            <a:xfrm>
              <a:off x="970" y="2852"/>
              <a:ext cx="160"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10</a:t>
              </a:r>
              <a:endParaRPr lang="nl-NL"/>
            </a:p>
          </p:txBody>
        </p:sp>
        <p:sp>
          <p:nvSpPr>
            <p:cNvPr id="16424" name="Rectangle 216"/>
            <p:cNvSpPr>
              <a:spLocks noChangeArrowheads="1"/>
            </p:cNvSpPr>
            <p:nvPr/>
          </p:nvSpPr>
          <p:spPr bwMode="auto">
            <a:xfrm>
              <a:off x="970" y="2397"/>
              <a:ext cx="160"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20</a:t>
              </a:r>
              <a:endParaRPr lang="nl-NL"/>
            </a:p>
          </p:txBody>
        </p:sp>
        <p:sp>
          <p:nvSpPr>
            <p:cNvPr id="16425" name="Rectangle 217"/>
            <p:cNvSpPr>
              <a:spLocks noChangeArrowheads="1"/>
            </p:cNvSpPr>
            <p:nvPr/>
          </p:nvSpPr>
          <p:spPr bwMode="auto">
            <a:xfrm>
              <a:off x="970" y="1943"/>
              <a:ext cx="160"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30</a:t>
              </a:r>
              <a:endParaRPr lang="nl-NL"/>
            </a:p>
          </p:txBody>
        </p:sp>
        <p:sp>
          <p:nvSpPr>
            <p:cNvPr id="16426" name="Rectangle 218"/>
            <p:cNvSpPr>
              <a:spLocks noChangeArrowheads="1"/>
            </p:cNvSpPr>
            <p:nvPr/>
          </p:nvSpPr>
          <p:spPr bwMode="auto">
            <a:xfrm>
              <a:off x="970" y="1488"/>
              <a:ext cx="160"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40</a:t>
              </a:r>
              <a:endParaRPr lang="nl-NL"/>
            </a:p>
          </p:txBody>
        </p:sp>
        <p:sp>
          <p:nvSpPr>
            <p:cNvPr id="16427" name="Rectangle 219"/>
            <p:cNvSpPr>
              <a:spLocks noChangeArrowheads="1"/>
            </p:cNvSpPr>
            <p:nvPr/>
          </p:nvSpPr>
          <p:spPr bwMode="auto">
            <a:xfrm>
              <a:off x="1386" y="3519"/>
              <a:ext cx="336"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MGN</a:t>
              </a:r>
              <a:endParaRPr lang="nl-NL"/>
            </a:p>
          </p:txBody>
        </p:sp>
        <p:sp>
          <p:nvSpPr>
            <p:cNvPr id="16428" name="Rectangle 220"/>
            <p:cNvSpPr>
              <a:spLocks noChangeArrowheads="1"/>
            </p:cNvSpPr>
            <p:nvPr/>
          </p:nvSpPr>
          <p:spPr bwMode="auto">
            <a:xfrm>
              <a:off x="1957" y="3519"/>
              <a:ext cx="392"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FSGS</a:t>
              </a:r>
              <a:endParaRPr lang="nl-NL"/>
            </a:p>
          </p:txBody>
        </p:sp>
        <p:sp>
          <p:nvSpPr>
            <p:cNvPr id="16429" name="Rectangle 221"/>
            <p:cNvSpPr>
              <a:spLocks noChangeArrowheads="1"/>
            </p:cNvSpPr>
            <p:nvPr/>
          </p:nvSpPr>
          <p:spPr bwMode="auto">
            <a:xfrm>
              <a:off x="2605" y="3519"/>
              <a:ext cx="328"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MCN</a:t>
              </a:r>
              <a:endParaRPr lang="nl-NL"/>
            </a:p>
          </p:txBody>
        </p:sp>
        <p:sp>
          <p:nvSpPr>
            <p:cNvPr id="16430" name="Rectangle 222"/>
            <p:cNvSpPr>
              <a:spLocks noChangeArrowheads="1"/>
            </p:cNvSpPr>
            <p:nvPr/>
          </p:nvSpPr>
          <p:spPr bwMode="auto">
            <a:xfrm>
              <a:off x="3272" y="3519"/>
              <a:ext cx="216"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IgA</a:t>
              </a:r>
              <a:endParaRPr lang="nl-NL"/>
            </a:p>
          </p:txBody>
        </p:sp>
        <p:sp>
          <p:nvSpPr>
            <p:cNvPr id="16431" name="Rectangle 223"/>
            <p:cNvSpPr>
              <a:spLocks noChangeArrowheads="1"/>
            </p:cNvSpPr>
            <p:nvPr/>
          </p:nvSpPr>
          <p:spPr bwMode="auto">
            <a:xfrm>
              <a:off x="3727" y="3519"/>
              <a:ext cx="512"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Amyloid</a:t>
              </a:r>
              <a:endParaRPr lang="nl-NL"/>
            </a:p>
          </p:txBody>
        </p:sp>
        <p:sp>
          <p:nvSpPr>
            <p:cNvPr id="16432" name="Rectangle 224"/>
            <p:cNvSpPr>
              <a:spLocks noChangeArrowheads="1"/>
            </p:cNvSpPr>
            <p:nvPr/>
          </p:nvSpPr>
          <p:spPr bwMode="auto">
            <a:xfrm>
              <a:off x="4375" y="3519"/>
              <a:ext cx="432"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MPGN</a:t>
              </a:r>
              <a:endParaRPr lang="nl-NL"/>
            </a:p>
          </p:txBody>
        </p:sp>
        <p:sp>
          <p:nvSpPr>
            <p:cNvPr id="16433" name="Rectangle 225"/>
            <p:cNvSpPr>
              <a:spLocks noChangeArrowheads="1"/>
            </p:cNvSpPr>
            <p:nvPr/>
          </p:nvSpPr>
          <p:spPr bwMode="auto">
            <a:xfrm>
              <a:off x="5052" y="3519"/>
              <a:ext cx="272" cy="173"/>
            </a:xfrm>
            <a:prstGeom prst="rect">
              <a:avLst/>
            </a:prstGeom>
            <a:noFill/>
            <a:ln w="9525">
              <a:noFill/>
              <a:miter lim="800000"/>
              <a:headEnd/>
              <a:tailEnd/>
            </a:ln>
          </p:spPr>
          <p:txBody>
            <a:bodyPr wrap="none" lIns="0" tIns="0" rIns="0" bIns="0">
              <a:spAutoFit/>
            </a:bodyPr>
            <a:lstStyle/>
            <a:p>
              <a:r>
                <a:rPr lang="nl-NL" sz="1800">
                  <a:solidFill>
                    <a:srgbClr val="000000"/>
                  </a:solidFill>
                  <a:latin typeface="Arial" charset="0"/>
                </a:rPr>
                <a:t>SLE</a:t>
              </a:r>
              <a:endParaRPr lang="nl-NL"/>
            </a:p>
          </p:txBody>
        </p:sp>
        <p:sp>
          <p:nvSpPr>
            <p:cNvPr id="16434" name="Rectangle 226"/>
            <p:cNvSpPr>
              <a:spLocks noChangeArrowheads="1"/>
            </p:cNvSpPr>
            <p:nvPr/>
          </p:nvSpPr>
          <p:spPr bwMode="auto">
            <a:xfrm rot="-5400000">
              <a:off x="215" y="2359"/>
              <a:ext cx="1099" cy="230"/>
            </a:xfrm>
            <a:prstGeom prst="rect">
              <a:avLst/>
            </a:prstGeom>
            <a:noFill/>
            <a:ln w="9525">
              <a:noFill/>
              <a:miter lim="800000"/>
              <a:headEnd/>
              <a:tailEnd/>
            </a:ln>
          </p:spPr>
          <p:txBody>
            <a:bodyPr wrap="none" lIns="0" tIns="0" rIns="0" bIns="0">
              <a:spAutoFit/>
            </a:bodyPr>
            <a:lstStyle/>
            <a:p>
              <a:r>
                <a:rPr lang="nl-NL" b="1">
                  <a:solidFill>
                    <a:srgbClr val="000000"/>
                  </a:solidFill>
                  <a:latin typeface="Arial" charset="0"/>
                </a:rPr>
                <a:t>Patients (%)</a:t>
              </a:r>
              <a:endParaRPr lang="nl-NL"/>
            </a:p>
          </p:txBody>
        </p:sp>
        <p:sp>
          <p:nvSpPr>
            <p:cNvPr id="16435" name="Rectangle 227"/>
            <p:cNvSpPr>
              <a:spLocks noChangeArrowheads="1"/>
            </p:cNvSpPr>
            <p:nvPr/>
          </p:nvSpPr>
          <p:spPr bwMode="auto">
            <a:xfrm>
              <a:off x="496" y="1304"/>
              <a:ext cx="5078" cy="2515"/>
            </a:xfrm>
            <a:prstGeom prst="rect">
              <a:avLst/>
            </a:prstGeom>
            <a:noFill/>
            <a:ln w="0">
              <a:solidFill>
                <a:srgbClr val="FF0000"/>
              </a:solidFill>
              <a:miter lim="800000"/>
              <a:headEnd/>
              <a:tailEnd/>
            </a:ln>
          </p:spPr>
          <p:txBody>
            <a:bodyPr/>
            <a:lstStyle/>
            <a:p>
              <a:endParaRPr lang="nl-NL"/>
            </a:p>
          </p:txBody>
        </p:sp>
      </p:grpSp>
      <p:sp>
        <p:nvSpPr>
          <p:cNvPr id="16389" name="Text Box 228"/>
          <p:cNvSpPr txBox="1">
            <a:spLocks noChangeArrowheads="1"/>
          </p:cNvSpPr>
          <p:nvPr/>
        </p:nvSpPr>
        <p:spPr bwMode="auto">
          <a:xfrm>
            <a:off x="7467600" y="5410200"/>
            <a:ext cx="1295400" cy="274638"/>
          </a:xfrm>
          <a:prstGeom prst="rect">
            <a:avLst/>
          </a:prstGeom>
          <a:noFill/>
          <a:ln w="9525">
            <a:noFill/>
            <a:miter lim="800000"/>
            <a:headEnd/>
            <a:tailEnd/>
          </a:ln>
        </p:spPr>
        <p:txBody>
          <a:bodyPr>
            <a:spAutoFit/>
          </a:bodyPr>
          <a:lstStyle/>
          <a:p>
            <a:pPr>
              <a:spcBef>
                <a:spcPct val="50000"/>
              </a:spcBef>
            </a:pPr>
            <a:r>
              <a:rPr lang="nl-NL" sz="1200"/>
              <a:t>van Paassen 2004</a:t>
            </a:r>
          </a:p>
        </p:txBody>
      </p:sp>
      <p:sp>
        <p:nvSpPr>
          <p:cNvPr id="16390" name="Rectangle 229"/>
          <p:cNvSpPr>
            <a:spLocks noChangeArrowheads="1"/>
          </p:cNvSpPr>
          <p:nvPr/>
        </p:nvSpPr>
        <p:spPr bwMode="auto">
          <a:xfrm>
            <a:off x="685800" y="116632"/>
            <a:ext cx="7772400" cy="762000"/>
          </a:xfrm>
          <a:prstGeom prst="rect">
            <a:avLst/>
          </a:prstGeom>
          <a:noFill/>
          <a:ln w="9525">
            <a:noFill/>
            <a:miter lim="800000"/>
            <a:headEnd/>
            <a:tailEnd/>
          </a:ln>
        </p:spPr>
        <p:txBody>
          <a:bodyPr anchor="ctr"/>
          <a:lstStyle/>
          <a:p>
            <a:pPr algn="ctr"/>
            <a:r>
              <a:rPr lang="nl-NL" b="1" dirty="0">
                <a:latin typeface="Arial" charset="0"/>
              </a:rPr>
              <a:t>Oorzaken van het nefrotisch syndroom bij volwassenen</a:t>
            </a:r>
          </a:p>
        </p:txBody>
      </p:sp>
      <p:sp>
        <p:nvSpPr>
          <p:cNvPr id="232" name="Tekstvak 231"/>
          <p:cNvSpPr txBox="1"/>
          <p:nvPr/>
        </p:nvSpPr>
        <p:spPr>
          <a:xfrm>
            <a:off x="539552" y="5229200"/>
            <a:ext cx="7926081" cy="923330"/>
          </a:xfrm>
          <a:prstGeom prst="rect">
            <a:avLst/>
          </a:prstGeom>
          <a:noFill/>
        </p:spPr>
        <p:txBody>
          <a:bodyPr wrap="none" rtlCol="0">
            <a:spAutoFit/>
          </a:bodyPr>
          <a:lstStyle/>
          <a:p>
            <a:r>
              <a:rPr lang="nl-NL" b="1" i="1" dirty="0"/>
              <a:t>MGN = </a:t>
            </a:r>
            <a:r>
              <a:rPr lang="nl-NL" b="1" i="1" dirty="0" err="1"/>
              <a:t>membraneuze</a:t>
            </a:r>
            <a:r>
              <a:rPr lang="nl-NL" b="1" i="1" dirty="0"/>
              <a:t> nefropathie; FSGS = focale segmentale </a:t>
            </a:r>
            <a:r>
              <a:rPr lang="nl-NL" b="1" i="1" dirty="0" err="1"/>
              <a:t>glomerulosclerose</a:t>
            </a:r>
            <a:r>
              <a:rPr lang="nl-NL" b="1" i="1" dirty="0"/>
              <a:t>; </a:t>
            </a:r>
          </a:p>
          <a:p>
            <a:r>
              <a:rPr lang="nl-NL" b="1" i="1" dirty="0"/>
              <a:t>MCN = </a:t>
            </a:r>
            <a:r>
              <a:rPr lang="nl-NL" b="1" i="1" dirty="0" err="1"/>
              <a:t>minimal</a:t>
            </a:r>
            <a:r>
              <a:rPr lang="nl-NL" b="1" i="1" dirty="0"/>
              <a:t> change nefropathie; </a:t>
            </a:r>
            <a:r>
              <a:rPr lang="nl-NL" b="1" i="1" dirty="0" err="1"/>
              <a:t>IgA</a:t>
            </a:r>
            <a:r>
              <a:rPr lang="nl-NL" b="1" i="1" dirty="0"/>
              <a:t> = </a:t>
            </a:r>
            <a:r>
              <a:rPr lang="nl-NL" b="1" i="1" dirty="0" err="1"/>
              <a:t>IgA</a:t>
            </a:r>
            <a:r>
              <a:rPr lang="nl-NL" b="1" i="1" dirty="0"/>
              <a:t> nefropathie</a:t>
            </a:r>
          </a:p>
          <a:p>
            <a:r>
              <a:rPr lang="nl-NL" b="1" i="1" dirty="0"/>
              <a:t>Bij kinderen: vooral </a:t>
            </a:r>
            <a:r>
              <a:rPr lang="nl-NL" b="1" i="1" dirty="0" err="1"/>
              <a:t>minimal</a:t>
            </a:r>
            <a:r>
              <a:rPr lang="nl-NL" b="1" i="1" dirty="0"/>
              <a:t> change nefropathie-</a:t>
            </a:r>
            <a:r>
              <a:rPr lang="nl-NL" b="1" i="1" dirty="0" err="1"/>
              <a:t>steroid</a:t>
            </a:r>
            <a:r>
              <a:rPr lang="nl-NL" b="1" i="1" dirty="0"/>
              <a:t>-gevoelig</a:t>
            </a:r>
          </a:p>
        </p:txBody>
      </p:sp>
      <p:sp>
        <p:nvSpPr>
          <p:cNvPr id="2" name="Tijdelijke aanduiding voor datum 1"/>
          <p:cNvSpPr>
            <a:spLocks noGrp="1"/>
          </p:cNvSpPr>
          <p:nvPr>
            <p:ph type="dt" sz="half" idx="10"/>
          </p:nvPr>
        </p:nvSpPr>
        <p:spPr/>
        <p:txBody>
          <a:bodyPr/>
          <a:lstStyle/>
          <a:p>
            <a:pPr>
              <a:defRPr/>
            </a:pPr>
            <a:r>
              <a:rPr lang="nl-NL"/>
              <a:t>04 oct 2021</a:t>
            </a:r>
            <a:endParaRPr lang="en-GB"/>
          </a:p>
        </p:txBody>
      </p:sp>
    </p:spTree>
  </p:cSld>
  <p:clrMapOvr>
    <a:masterClrMapping/>
  </p:clrMapOvr>
</p:sld>
</file>

<file path=ppt/theme/theme1.xml><?xml version="1.0" encoding="utf-8"?>
<a:theme xmlns:a="http://schemas.openxmlformats.org/drawingml/2006/main" name="1_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3CA4FF381D74EB9426F7A02061808" ma:contentTypeVersion="18" ma:contentTypeDescription="Een nieuw document maken." ma:contentTypeScope="" ma:versionID="c581f40014a141577578d081cab39546">
  <xsd:schema xmlns:xsd="http://www.w3.org/2001/XMLSchema" xmlns:xs="http://www.w3.org/2001/XMLSchema" xmlns:p="http://schemas.microsoft.com/office/2006/metadata/properties" xmlns:ns2="71c33eae-e522-400a-aaac-3e86f97f4eba" xmlns:ns3="4b2491aa-951b-4943-8647-4dc6eee7a6bd" xmlns:ns4="9c1c412f-b643-446d-99ef-bf26fadf0ee9" targetNamespace="http://schemas.microsoft.com/office/2006/metadata/properties" ma:root="true" ma:fieldsID="c78c48e2d6fb867cf53ed61223312ba9" ns2:_="" ns3:_="" ns4:_="">
    <xsd:import namespace="71c33eae-e522-400a-aaac-3e86f97f4eba"/>
    <xsd:import namespace="4b2491aa-951b-4943-8647-4dc6eee7a6bd"/>
    <xsd:import namespace="9c1c412f-b643-446d-99ef-bf26fadf0e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33eae-e522-400a-aaac-3e86f97f4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d867c2a-cafd-47d4-9bb7-7e23cb4e68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2491aa-951b-4943-8647-4dc6eee7a6bd"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c412f-b643-446d-99ef-bf26fadf0ee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d75fdcb-d4c7-4261-bf05-ae88251487a9}" ma:internalName="TaxCatchAll" ma:showField="CatchAllData" ma:web="9c1c412f-b643-446d-99ef-bf26fadf0e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c33eae-e522-400a-aaac-3e86f97f4eba">
      <Terms xmlns="http://schemas.microsoft.com/office/infopath/2007/PartnerControls"/>
    </lcf76f155ced4ddcb4097134ff3c332f>
    <TaxCatchAll xmlns="9c1c412f-b643-446d-99ef-bf26fadf0ee9" xsi:nil="true"/>
  </documentManagement>
</p:properties>
</file>

<file path=customXml/itemProps1.xml><?xml version="1.0" encoding="utf-8"?>
<ds:datastoreItem xmlns:ds="http://schemas.openxmlformats.org/officeDocument/2006/customXml" ds:itemID="{01C53B42-503E-4AF5-9512-BC51B7A34289}"/>
</file>

<file path=customXml/itemProps2.xml><?xml version="1.0" encoding="utf-8"?>
<ds:datastoreItem xmlns:ds="http://schemas.openxmlformats.org/officeDocument/2006/customXml" ds:itemID="{D8A2C97D-C000-4F7C-9314-AAA7ED409A22}"/>
</file>

<file path=customXml/itemProps3.xml><?xml version="1.0" encoding="utf-8"?>
<ds:datastoreItem xmlns:ds="http://schemas.openxmlformats.org/officeDocument/2006/customXml" ds:itemID="{115ABF1C-7ED6-4423-9561-709FEF636F6F}"/>
</file>

<file path=docProps/app.xml><?xml version="1.0" encoding="utf-8"?>
<Properties xmlns="http://schemas.openxmlformats.org/officeDocument/2006/extended-properties" xmlns:vt="http://schemas.openxmlformats.org/officeDocument/2006/docPropsVTypes">
  <Template>Default Theme</Template>
  <TotalTime>1796</TotalTime>
  <Words>1783</Words>
  <Application>Microsoft Office PowerPoint</Application>
  <PresentationFormat>Diavoorstelling (4:3)</PresentationFormat>
  <Paragraphs>334</Paragraphs>
  <Slides>29</Slides>
  <Notes>9</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29</vt:i4>
      </vt:variant>
    </vt:vector>
  </HeadingPairs>
  <TitlesOfParts>
    <vt:vector size="34" baseType="lpstr">
      <vt:lpstr>Arial</vt:lpstr>
      <vt:lpstr>Calibri</vt:lpstr>
      <vt:lpstr>Comic Sans MS</vt:lpstr>
      <vt:lpstr>1_Default Theme</vt:lpstr>
      <vt:lpstr>Bitmap-afbeelding</vt:lpstr>
      <vt:lpstr>PowerPoint-presentatie</vt:lpstr>
      <vt:lpstr>PowerPoint-presentatie</vt:lpstr>
      <vt:lpstr>PowerPoint-presentatie</vt:lpstr>
      <vt:lpstr>PowerPoint-presentatie</vt:lpstr>
      <vt:lpstr>Het filter in detail</vt:lpstr>
      <vt:lpstr>PowerPoint-presentatie</vt:lpstr>
      <vt:lpstr>PowerPoint-presentatie</vt:lpstr>
      <vt:lpstr>PowerPoint-presentatie</vt:lpstr>
      <vt:lpstr>PowerPoint-presentatie</vt:lpstr>
      <vt:lpstr>PowerPoint-presentatie</vt:lpstr>
      <vt:lpstr>Diagnostiek</vt:lpstr>
      <vt:lpstr>PowerPoint-presentatie</vt:lpstr>
      <vt:lpstr>PowerPoint-presentatie</vt:lpstr>
      <vt:lpstr>Behandeling nefrotisch syndroom</vt:lpstr>
      <vt:lpstr>Nefrotisch syndroom: trombo-embolische complicaties</vt:lpstr>
      <vt:lpstr>PowerPoint-presentatie</vt:lpstr>
      <vt:lpstr>PowerPoint-presentatie</vt:lpstr>
      <vt:lpstr>PowerPoint-presentatie</vt:lpstr>
      <vt:lpstr>PowerPoint-presentatie</vt:lpstr>
      <vt:lpstr>Nefrotisch syndroom behandeling van de onderliggende nierziekte</vt:lpstr>
      <vt:lpstr>PowerPoint-presentatie</vt:lpstr>
      <vt:lpstr>PowerPoint-presentatie</vt:lpstr>
      <vt:lpstr>PowerPoint-presentatie</vt:lpstr>
      <vt:lpstr>PowerPoint-presentatie</vt:lpstr>
      <vt:lpstr>PowerPoint-presentatie</vt:lpstr>
      <vt:lpstr>Anti-PLA2R als predictieve marker</vt:lpstr>
      <vt:lpstr>PowerPoint-presentatie</vt:lpstr>
      <vt:lpstr>PowerPoint-presentatie</vt:lpstr>
      <vt:lpstr>  </vt:lpstr>
    </vt:vector>
  </TitlesOfParts>
  <Company>UMC St Radboud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Kidney Disease (Chronische nierschade)</dc:title>
  <dc:creator>Z947132</dc:creator>
  <cp:lastModifiedBy>Wetzels, Jack</cp:lastModifiedBy>
  <cp:revision>138</cp:revision>
  <dcterms:created xsi:type="dcterms:W3CDTF">2015-08-05T07:07:50Z</dcterms:created>
  <dcterms:modified xsi:type="dcterms:W3CDTF">2021-09-12T12:19:31Z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0x0101009EA3CA4FF381D74EB9426F7A02061808</vt:lpwstr>
  </property>
</Properties>
</file>